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0" r:id="rId5"/>
    <p:sldId id="271" r:id="rId6"/>
    <p:sldId id="264" r:id="rId7"/>
    <p:sldId id="269" r:id="rId8"/>
    <p:sldId id="272" r:id="rId9"/>
    <p:sldId id="267" r:id="rId10"/>
    <p:sldId id="262" r:id="rId11"/>
    <p:sldId id="261" r:id="rId12"/>
    <p:sldId id="268" r:id="rId13"/>
    <p:sldId id="259" r:id="rId14"/>
    <p:sldId id="265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2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3.svg"/><Relationship Id="rId1" Type="http://schemas.openxmlformats.org/officeDocument/2006/relationships/image" Target="../media/image12.png"/><Relationship Id="rId6" Type="http://schemas.openxmlformats.org/officeDocument/2006/relationships/image" Target="../media/image7.svg"/><Relationship Id="rId5" Type="http://schemas.openxmlformats.org/officeDocument/2006/relationships/image" Target="../media/image1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svg"/><Relationship Id="rId1" Type="http://schemas.openxmlformats.org/officeDocument/2006/relationships/image" Target="../media/image23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836D5-775A-4437-A0D2-92C5D3D893B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10DDB5F-CC5A-43D3-9CDA-1E243A96F8C2}">
      <dgm:prSet/>
      <dgm:spPr/>
      <dgm:t>
        <a:bodyPr/>
        <a:lstStyle/>
        <a:p>
          <a:r>
            <a:rPr lang="en-US"/>
            <a:t>The number one rule is </a:t>
          </a:r>
          <a:r>
            <a:rPr lang="en-US" u="sng"/>
            <a:t>avoid</a:t>
          </a:r>
          <a:r>
            <a:rPr lang="en-US"/>
            <a:t> debt when possible.</a:t>
          </a:r>
        </a:p>
      </dgm:t>
    </dgm:pt>
    <dgm:pt modelId="{FDABCE2A-0A39-44A6-90F1-D8CF38DA54F5}" type="parTrans" cxnId="{9FC6A0D3-3037-45CD-AD32-518C3E715078}">
      <dgm:prSet/>
      <dgm:spPr/>
      <dgm:t>
        <a:bodyPr/>
        <a:lstStyle/>
        <a:p>
          <a:endParaRPr lang="en-US"/>
        </a:p>
      </dgm:t>
    </dgm:pt>
    <dgm:pt modelId="{391B4A1A-66E7-41AB-9D92-4075CF324649}" type="sibTrans" cxnId="{9FC6A0D3-3037-45CD-AD32-518C3E715078}">
      <dgm:prSet/>
      <dgm:spPr/>
      <dgm:t>
        <a:bodyPr/>
        <a:lstStyle/>
        <a:p>
          <a:endParaRPr lang="en-US"/>
        </a:p>
      </dgm:t>
    </dgm:pt>
    <dgm:pt modelId="{89C73202-FEDA-4178-90CF-5822DAB576CF}">
      <dgm:prSet/>
      <dgm:spPr/>
      <dgm:t>
        <a:bodyPr/>
        <a:lstStyle/>
        <a:p>
          <a:r>
            <a:rPr lang="en-US"/>
            <a:t>Keep a minimum number of credit cards.</a:t>
          </a:r>
        </a:p>
      </dgm:t>
    </dgm:pt>
    <dgm:pt modelId="{6951359B-DF37-4B59-9B71-6EAA1113EF91}" type="parTrans" cxnId="{920F9051-1F25-4795-8DCC-25EC28B2A221}">
      <dgm:prSet/>
      <dgm:spPr/>
      <dgm:t>
        <a:bodyPr/>
        <a:lstStyle/>
        <a:p>
          <a:endParaRPr lang="en-US"/>
        </a:p>
      </dgm:t>
    </dgm:pt>
    <dgm:pt modelId="{CA06C56E-5287-4BF7-8FDE-2E04E696458F}" type="sibTrans" cxnId="{920F9051-1F25-4795-8DCC-25EC28B2A221}">
      <dgm:prSet/>
      <dgm:spPr/>
      <dgm:t>
        <a:bodyPr/>
        <a:lstStyle/>
        <a:p>
          <a:endParaRPr lang="en-US"/>
        </a:p>
      </dgm:t>
    </dgm:pt>
    <dgm:pt modelId="{FC1C7653-9FA2-4AD3-B5BB-ED74B136D34C}">
      <dgm:prSet/>
      <dgm:spPr/>
      <dgm:t>
        <a:bodyPr/>
        <a:lstStyle/>
        <a:p>
          <a:r>
            <a:rPr lang="en-US"/>
            <a:t>Important to pay bills on-time.</a:t>
          </a:r>
        </a:p>
      </dgm:t>
    </dgm:pt>
    <dgm:pt modelId="{DB1CD001-04E6-466C-8BFB-B0EAB3FE6F68}" type="parTrans" cxnId="{A960B07C-F13B-4E94-AE19-AD9BC12E2DF8}">
      <dgm:prSet/>
      <dgm:spPr/>
      <dgm:t>
        <a:bodyPr/>
        <a:lstStyle/>
        <a:p>
          <a:endParaRPr lang="en-US"/>
        </a:p>
      </dgm:t>
    </dgm:pt>
    <dgm:pt modelId="{853A7E3C-BD7E-444C-A039-C25ADCBFFA0C}" type="sibTrans" cxnId="{A960B07C-F13B-4E94-AE19-AD9BC12E2DF8}">
      <dgm:prSet/>
      <dgm:spPr/>
      <dgm:t>
        <a:bodyPr/>
        <a:lstStyle/>
        <a:p>
          <a:endParaRPr lang="en-US"/>
        </a:p>
      </dgm:t>
    </dgm:pt>
    <dgm:pt modelId="{41BD84EE-D1C5-4AB8-A012-AF2083A80747}">
      <dgm:prSet/>
      <dgm:spPr/>
      <dgm:t>
        <a:bodyPr/>
        <a:lstStyle/>
        <a:p>
          <a:r>
            <a:rPr lang="en-US"/>
            <a:t>Monitor your Credit Score.</a:t>
          </a:r>
        </a:p>
      </dgm:t>
    </dgm:pt>
    <dgm:pt modelId="{7333C192-9A10-4BF3-8B72-F6ADFCE71D8B}" type="parTrans" cxnId="{941A404F-D122-4537-B695-CCE64105673B}">
      <dgm:prSet/>
      <dgm:spPr/>
      <dgm:t>
        <a:bodyPr/>
        <a:lstStyle/>
        <a:p>
          <a:endParaRPr lang="en-US"/>
        </a:p>
      </dgm:t>
    </dgm:pt>
    <dgm:pt modelId="{5380B15D-8BB6-4D12-B3F8-51B8A0A93320}" type="sibTrans" cxnId="{941A404F-D122-4537-B695-CCE64105673B}">
      <dgm:prSet/>
      <dgm:spPr/>
      <dgm:t>
        <a:bodyPr/>
        <a:lstStyle/>
        <a:p>
          <a:endParaRPr lang="en-US"/>
        </a:p>
      </dgm:t>
    </dgm:pt>
    <dgm:pt modelId="{3BF75A65-57B5-4559-BD57-6DEEB8044042}">
      <dgm:prSet/>
      <dgm:spPr/>
      <dgm:t>
        <a:bodyPr/>
        <a:lstStyle/>
        <a:p>
          <a:r>
            <a:rPr lang="en-US" dirty="0"/>
            <a:t>Excessive debt is a burden and causes stress.</a:t>
          </a:r>
        </a:p>
      </dgm:t>
    </dgm:pt>
    <dgm:pt modelId="{54CD923F-2444-4FFB-8244-E892F0BBD8EE}" type="parTrans" cxnId="{ACFEC6F0-A454-42F0-88D2-C2D1E2CE8DE9}">
      <dgm:prSet/>
      <dgm:spPr/>
      <dgm:t>
        <a:bodyPr/>
        <a:lstStyle/>
        <a:p>
          <a:endParaRPr lang="en-US"/>
        </a:p>
      </dgm:t>
    </dgm:pt>
    <dgm:pt modelId="{AEFEA641-182E-4B0A-964E-252947D7AB42}" type="sibTrans" cxnId="{ACFEC6F0-A454-42F0-88D2-C2D1E2CE8DE9}">
      <dgm:prSet/>
      <dgm:spPr/>
      <dgm:t>
        <a:bodyPr/>
        <a:lstStyle/>
        <a:p>
          <a:endParaRPr lang="en-US"/>
        </a:p>
      </dgm:t>
    </dgm:pt>
    <dgm:pt modelId="{03805187-EF03-4B4D-8C5F-E3D81A1512E1}" type="pres">
      <dgm:prSet presAssocID="{B7B836D5-775A-4437-A0D2-92C5D3D893B8}" presName="root" presStyleCnt="0">
        <dgm:presLayoutVars>
          <dgm:dir/>
          <dgm:resizeHandles val="exact"/>
        </dgm:presLayoutVars>
      </dgm:prSet>
      <dgm:spPr/>
    </dgm:pt>
    <dgm:pt modelId="{CB637FDF-03BF-44D9-A569-F22FD06C51E0}" type="pres">
      <dgm:prSet presAssocID="{E10DDB5F-CC5A-43D3-9CDA-1E243A96F8C2}" presName="compNode" presStyleCnt="0"/>
      <dgm:spPr/>
    </dgm:pt>
    <dgm:pt modelId="{83107DCA-2EF2-4C1D-B98D-9193F4030518}" type="pres">
      <dgm:prSet presAssocID="{E10DDB5F-CC5A-43D3-9CDA-1E243A96F8C2}" presName="bgRect" presStyleLbl="bgShp" presStyleIdx="0" presStyleCnt="5"/>
      <dgm:spPr/>
    </dgm:pt>
    <dgm:pt modelId="{17EC3E4C-5B40-4BAF-A7C6-45D050ED26AD}" type="pres">
      <dgm:prSet presAssocID="{E10DDB5F-CC5A-43D3-9CDA-1E243A96F8C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D754F93E-4299-440D-B003-80E7E47453F3}" type="pres">
      <dgm:prSet presAssocID="{E10DDB5F-CC5A-43D3-9CDA-1E243A96F8C2}" presName="spaceRect" presStyleCnt="0"/>
      <dgm:spPr/>
    </dgm:pt>
    <dgm:pt modelId="{298462DC-FC1F-414D-BF5B-DC8E59E4FA77}" type="pres">
      <dgm:prSet presAssocID="{E10DDB5F-CC5A-43D3-9CDA-1E243A96F8C2}" presName="parTx" presStyleLbl="revTx" presStyleIdx="0" presStyleCnt="5">
        <dgm:presLayoutVars>
          <dgm:chMax val="0"/>
          <dgm:chPref val="0"/>
        </dgm:presLayoutVars>
      </dgm:prSet>
      <dgm:spPr/>
    </dgm:pt>
    <dgm:pt modelId="{FB4D249C-B98A-49AD-AC0B-C6E9AA10D985}" type="pres">
      <dgm:prSet presAssocID="{391B4A1A-66E7-41AB-9D92-4075CF324649}" presName="sibTrans" presStyleCnt="0"/>
      <dgm:spPr/>
    </dgm:pt>
    <dgm:pt modelId="{7EDC8872-420C-4933-9572-4B53A44EBC7F}" type="pres">
      <dgm:prSet presAssocID="{89C73202-FEDA-4178-90CF-5822DAB576CF}" presName="compNode" presStyleCnt="0"/>
      <dgm:spPr/>
    </dgm:pt>
    <dgm:pt modelId="{0ED9B948-D50C-4FDE-AE6C-B06240E16E3B}" type="pres">
      <dgm:prSet presAssocID="{89C73202-FEDA-4178-90CF-5822DAB576CF}" presName="bgRect" presStyleLbl="bgShp" presStyleIdx="1" presStyleCnt="5"/>
      <dgm:spPr/>
    </dgm:pt>
    <dgm:pt modelId="{B9CF85C3-8063-4226-88D9-3FD7D69F9848}" type="pres">
      <dgm:prSet presAssocID="{89C73202-FEDA-4178-90CF-5822DAB576C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43AD1C80-98D2-4A19-9122-5DD3823C5B03}" type="pres">
      <dgm:prSet presAssocID="{89C73202-FEDA-4178-90CF-5822DAB576CF}" presName="spaceRect" presStyleCnt="0"/>
      <dgm:spPr/>
    </dgm:pt>
    <dgm:pt modelId="{5DBE162D-DA58-47F1-97E3-C4CC051B36E0}" type="pres">
      <dgm:prSet presAssocID="{89C73202-FEDA-4178-90CF-5822DAB576CF}" presName="parTx" presStyleLbl="revTx" presStyleIdx="1" presStyleCnt="5">
        <dgm:presLayoutVars>
          <dgm:chMax val="0"/>
          <dgm:chPref val="0"/>
        </dgm:presLayoutVars>
      </dgm:prSet>
      <dgm:spPr/>
    </dgm:pt>
    <dgm:pt modelId="{13595937-8E43-4C4A-AE4D-2ACBE92168E3}" type="pres">
      <dgm:prSet presAssocID="{CA06C56E-5287-4BF7-8FDE-2E04E696458F}" presName="sibTrans" presStyleCnt="0"/>
      <dgm:spPr/>
    </dgm:pt>
    <dgm:pt modelId="{1D81E687-006B-4538-A3D5-7121DB7567D4}" type="pres">
      <dgm:prSet presAssocID="{FC1C7653-9FA2-4AD3-B5BB-ED74B136D34C}" presName="compNode" presStyleCnt="0"/>
      <dgm:spPr/>
    </dgm:pt>
    <dgm:pt modelId="{AF472BFD-36E4-48F6-B328-BE8BA17EB036}" type="pres">
      <dgm:prSet presAssocID="{FC1C7653-9FA2-4AD3-B5BB-ED74B136D34C}" presName="bgRect" presStyleLbl="bgShp" presStyleIdx="2" presStyleCnt="5"/>
      <dgm:spPr/>
    </dgm:pt>
    <dgm:pt modelId="{C53A39AA-7622-4E92-912B-7FB66571EC5A}" type="pres">
      <dgm:prSet presAssocID="{FC1C7653-9FA2-4AD3-B5BB-ED74B136D34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9C4C28BB-6000-4FDE-A009-0525C92D094A}" type="pres">
      <dgm:prSet presAssocID="{FC1C7653-9FA2-4AD3-B5BB-ED74B136D34C}" presName="spaceRect" presStyleCnt="0"/>
      <dgm:spPr/>
    </dgm:pt>
    <dgm:pt modelId="{53EB5D65-951F-43CF-9BD8-1852C9C5D103}" type="pres">
      <dgm:prSet presAssocID="{FC1C7653-9FA2-4AD3-B5BB-ED74B136D34C}" presName="parTx" presStyleLbl="revTx" presStyleIdx="2" presStyleCnt="5">
        <dgm:presLayoutVars>
          <dgm:chMax val="0"/>
          <dgm:chPref val="0"/>
        </dgm:presLayoutVars>
      </dgm:prSet>
      <dgm:spPr/>
    </dgm:pt>
    <dgm:pt modelId="{E4F3343C-F451-48F4-A8A3-C4FE024375C2}" type="pres">
      <dgm:prSet presAssocID="{853A7E3C-BD7E-444C-A039-C25ADCBFFA0C}" presName="sibTrans" presStyleCnt="0"/>
      <dgm:spPr/>
    </dgm:pt>
    <dgm:pt modelId="{35475198-75D2-4867-AB37-A94F71DC95E0}" type="pres">
      <dgm:prSet presAssocID="{41BD84EE-D1C5-4AB8-A012-AF2083A80747}" presName="compNode" presStyleCnt="0"/>
      <dgm:spPr/>
    </dgm:pt>
    <dgm:pt modelId="{44A7302D-0AF4-440A-8963-605EB5C0BDD5}" type="pres">
      <dgm:prSet presAssocID="{41BD84EE-D1C5-4AB8-A012-AF2083A80747}" presName="bgRect" presStyleLbl="bgShp" presStyleIdx="3" presStyleCnt="5"/>
      <dgm:spPr/>
    </dgm:pt>
    <dgm:pt modelId="{B780114F-2F13-4E84-8E62-9773B318A341}" type="pres">
      <dgm:prSet presAssocID="{41BD84EE-D1C5-4AB8-A012-AF2083A8074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C63C5F7C-DB50-4C59-A19E-AA721160F883}" type="pres">
      <dgm:prSet presAssocID="{41BD84EE-D1C5-4AB8-A012-AF2083A80747}" presName="spaceRect" presStyleCnt="0"/>
      <dgm:spPr/>
    </dgm:pt>
    <dgm:pt modelId="{A2CD9544-6864-43F7-8115-06C60C89C36E}" type="pres">
      <dgm:prSet presAssocID="{41BD84EE-D1C5-4AB8-A012-AF2083A80747}" presName="parTx" presStyleLbl="revTx" presStyleIdx="3" presStyleCnt="5">
        <dgm:presLayoutVars>
          <dgm:chMax val="0"/>
          <dgm:chPref val="0"/>
        </dgm:presLayoutVars>
      </dgm:prSet>
      <dgm:spPr/>
    </dgm:pt>
    <dgm:pt modelId="{4BAE3BB6-FFC9-4D4D-BDDB-749FC4457D91}" type="pres">
      <dgm:prSet presAssocID="{5380B15D-8BB6-4D12-B3F8-51B8A0A93320}" presName="sibTrans" presStyleCnt="0"/>
      <dgm:spPr/>
    </dgm:pt>
    <dgm:pt modelId="{4C93C3F3-A69D-4F6A-A002-672FCCAD60A3}" type="pres">
      <dgm:prSet presAssocID="{3BF75A65-57B5-4559-BD57-6DEEB8044042}" presName="compNode" presStyleCnt="0"/>
      <dgm:spPr/>
    </dgm:pt>
    <dgm:pt modelId="{347E9319-A89A-4BC4-AC96-D8710D852FD4}" type="pres">
      <dgm:prSet presAssocID="{3BF75A65-57B5-4559-BD57-6DEEB8044042}" presName="bgRect" presStyleLbl="bgShp" presStyleIdx="4" presStyleCnt="5"/>
      <dgm:spPr/>
    </dgm:pt>
    <dgm:pt modelId="{ADF5CAC8-FE44-4209-80F0-1E97370D0FCF}" type="pres">
      <dgm:prSet presAssocID="{3BF75A65-57B5-4559-BD57-6DEEB804404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1F21A20-DF91-448A-A5F2-029D28570639}" type="pres">
      <dgm:prSet presAssocID="{3BF75A65-57B5-4559-BD57-6DEEB8044042}" presName="spaceRect" presStyleCnt="0"/>
      <dgm:spPr/>
    </dgm:pt>
    <dgm:pt modelId="{2F48C6DD-B800-485A-BA8F-4243ED43EBC0}" type="pres">
      <dgm:prSet presAssocID="{3BF75A65-57B5-4559-BD57-6DEEB804404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FBA734E-65CA-46AA-BF7E-5604F57F2A3E}" type="presOf" srcId="{FC1C7653-9FA2-4AD3-B5BB-ED74B136D34C}" destId="{53EB5D65-951F-43CF-9BD8-1852C9C5D103}" srcOrd="0" destOrd="0" presId="urn:microsoft.com/office/officeart/2018/2/layout/IconVerticalSolidList"/>
    <dgm:cxn modelId="{941A404F-D122-4537-B695-CCE64105673B}" srcId="{B7B836D5-775A-4437-A0D2-92C5D3D893B8}" destId="{41BD84EE-D1C5-4AB8-A012-AF2083A80747}" srcOrd="3" destOrd="0" parTransId="{7333C192-9A10-4BF3-8B72-F6ADFCE71D8B}" sibTransId="{5380B15D-8BB6-4D12-B3F8-51B8A0A93320}"/>
    <dgm:cxn modelId="{8F52AF4F-E37D-4532-8219-806785AE00EE}" type="presOf" srcId="{89C73202-FEDA-4178-90CF-5822DAB576CF}" destId="{5DBE162D-DA58-47F1-97E3-C4CC051B36E0}" srcOrd="0" destOrd="0" presId="urn:microsoft.com/office/officeart/2018/2/layout/IconVerticalSolidList"/>
    <dgm:cxn modelId="{920F9051-1F25-4795-8DCC-25EC28B2A221}" srcId="{B7B836D5-775A-4437-A0D2-92C5D3D893B8}" destId="{89C73202-FEDA-4178-90CF-5822DAB576CF}" srcOrd="1" destOrd="0" parTransId="{6951359B-DF37-4B59-9B71-6EAA1113EF91}" sibTransId="{CA06C56E-5287-4BF7-8FDE-2E04E696458F}"/>
    <dgm:cxn modelId="{A960B07C-F13B-4E94-AE19-AD9BC12E2DF8}" srcId="{B7B836D5-775A-4437-A0D2-92C5D3D893B8}" destId="{FC1C7653-9FA2-4AD3-B5BB-ED74B136D34C}" srcOrd="2" destOrd="0" parTransId="{DB1CD001-04E6-466C-8BFB-B0EAB3FE6F68}" sibTransId="{853A7E3C-BD7E-444C-A039-C25ADCBFFA0C}"/>
    <dgm:cxn modelId="{39FFAF7E-FD18-4C87-9EB9-DDFE84A2019F}" type="presOf" srcId="{41BD84EE-D1C5-4AB8-A012-AF2083A80747}" destId="{A2CD9544-6864-43F7-8115-06C60C89C36E}" srcOrd="0" destOrd="0" presId="urn:microsoft.com/office/officeart/2018/2/layout/IconVerticalSolidList"/>
    <dgm:cxn modelId="{39640194-A0E2-433E-AC9B-E880D87A0B35}" type="presOf" srcId="{3BF75A65-57B5-4559-BD57-6DEEB8044042}" destId="{2F48C6DD-B800-485A-BA8F-4243ED43EBC0}" srcOrd="0" destOrd="0" presId="urn:microsoft.com/office/officeart/2018/2/layout/IconVerticalSolidList"/>
    <dgm:cxn modelId="{9FC6A0D3-3037-45CD-AD32-518C3E715078}" srcId="{B7B836D5-775A-4437-A0D2-92C5D3D893B8}" destId="{E10DDB5F-CC5A-43D3-9CDA-1E243A96F8C2}" srcOrd="0" destOrd="0" parTransId="{FDABCE2A-0A39-44A6-90F1-D8CF38DA54F5}" sibTransId="{391B4A1A-66E7-41AB-9D92-4075CF324649}"/>
    <dgm:cxn modelId="{CA1B1DD4-A4AA-446D-A64E-98932DB95A01}" type="presOf" srcId="{E10DDB5F-CC5A-43D3-9CDA-1E243A96F8C2}" destId="{298462DC-FC1F-414D-BF5B-DC8E59E4FA77}" srcOrd="0" destOrd="0" presId="urn:microsoft.com/office/officeart/2018/2/layout/IconVerticalSolidList"/>
    <dgm:cxn modelId="{C87543D7-3E0B-4662-B911-D61E6D023887}" type="presOf" srcId="{B7B836D5-775A-4437-A0D2-92C5D3D893B8}" destId="{03805187-EF03-4B4D-8C5F-E3D81A1512E1}" srcOrd="0" destOrd="0" presId="urn:microsoft.com/office/officeart/2018/2/layout/IconVerticalSolidList"/>
    <dgm:cxn modelId="{ACFEC6F0-A454-42F0-88D2-C2D1E2CE8DE9}" srcId="{B7B836D5-775A-4437-A0D2-92C5D3D893B8}" destId="{3BF75A65-57B5-4559-BD57-6DEEB8044042}" srcOrd="4" destOrd="0" parTransId="{54CD923F-2444-4FFB-8244-E892F0BBD8EE}" sibTransId="{AEFEA641-182E-4B0A-964E-252947D7AB42}"/>
    <dgm:cxn modelId="{7AC1A6EE-E370-4BCD-A70F-C52E2D7D8705}" type="presParOf" srcId="{03805187-EF03-4B4D-8C5F-E3D81A1512E1}" destId="{CB637FDF-03BF-44D9-A569-F22FD06C51E0}" srcOrd="0" destOrd="0" presId="urn:microsoft.com/office/officeart/2018/2/layout/IconVerticalSolidList"/>
    <dgm:cxn modelId="{B99257CF-5215-4339-8328-0236FF186CE8}" type="presParOf" srcId="{CB637FDF-03BF-44D9-A569-F22FD06C51E0}" destId="{83107DCA-2EF2-4C1D-B98D-9193F4030518}" srcOrd="0" destOrd="0" presId="urn:microsoft.com/office/officeart/2018/2/layout/IconVerticalSolidList"/>
    <dgm:cxn modelId="{8036E709-AEEA-446E-9E07-3C563DB23A7F}" type="presParOf" srcId="{CB637FDF-03BF-44D9-A569-F22FD06C51E0}" destId="{17EC3E4C-5B40-4BAF-A7C6-45D050ED26AD}" srcOrd="1" destOrd="0" presId="urn:microsoft.com/office/officeart/2018/2/layout/IconVerticalSolidList"/>
    <dgm:cxn modelId="{6FE18BBC-CF03-434E-A5F7-A3BBE24E9318}" type="presParOf" srcId="{CB637FDF-03BF-44D9-A569-F22FD06C51E0}" destId="{D754F93E-4299-440D-B003-80E7E47453F3}" srcOrd="2" destOrd="0" presId="urn:microsoft.com/office/officeart/2018/2/layout/IconVerticalSolidList"/>
    <dgm:cxn modelId="{9BABAA8E-3A36-437E-91DD-C80A1B4C7FF8}" type="presParOf" srcId="{CB637FDF-03BF-44D9-A569-F22FD06C51E0}" destId="{298462DC-FC1F-414D-BF5B-DC8E59E4FA77}" srcOrd="3" destOrd="0" presId="urn:microsoft.com/office/officeart/2018/2/layout/IconVerticalSolidList"/>
    <dgm:cxn modelId="{6BFB7FDD-454B-4402-A551-6C0436E51112}" type="presParOf" srcId="{03805187-EF03-4B4D-8C5F-E3D81A1512E1}" destId="{FB4D249C-B98A-49AD-AC0B-C6E9AA10D985}" srcOrd="1" destOrd="0" presId="urn:microsoft.com/office/officeart/2018/2/layout/IconVerticalSolidList"/>
    <dgm:cxn modelId="{3E5F4B45-B653-47BD-B44C-5742ACFF90E6}" type="presParOf" srcId="{03805187-EF03-4B4D-8C5F-E3D81A1512E1}" destId="{7EDC8872-420C-4933-9572-4B53A44EBC7F}" srcOrd="2" destOrd="0" presId="urn:microsoft.com/office/officeart/2018/2/layout/IconVerticalSolidList"/>
    <dgm:cxn modelId="{CC16B233-AEE5-4091-A397-A6988A76806F}" type="presParOf" srcId="{7EDC8872-420C-4933-9572-4B53A44EBC7F}" destId="{0ED9B948-D50C-4FDE-AE6C-B06240E16E3B}" srcOrd="0" destOrd="0" presId="urn:microsoft.com/office/officeart/2018/2/layout/IconVerticalSolidList"/>
    <dgm:cxn modelId="{E591A05B-383B-4341-B98D-8C1FA7179D31}" type="presParOf" srcId="{7EDC8872-420C-4933-9572-4B53A44EBC7F}" destId="{B9CF85C3-8063-4226-88D9-3FD7D69F9848}" srcOrd="1" destOrd="0" presId="urn:microsoft.com/office/officeart/2018/2/layout/IconVerticalSolidList"/>
    <dgm:cxn modelId="{267D1FE2-C365-4CAC-9BC9-C96F1C3BBE91}" type="presParOf" srcId="{7EDC8872-420C-4933-9572-4B53A44EBC7F}" destId="{43AD1C80-98D2-4A19-9122-5DD3823C5B03}" srcOrd="2" destOrd="0" presId="urn:microsoft.com/office/officeart/2018/2/layout/IconVerticalSolidList"/>
    <dgm:cxn modelId="{408B0F69-9EAF-4EC8-8934-0F862B46CEB6}" type="presParOf" srcId="{7EDC8872-420C-4933-9572-4B53A44EBC7F}" destId="{5DBE162D-DA58-47F1-97E3-C4CC051B36E0}" srcOrd="3" destOrd="0" presId="urn:microsoft.com/office/officeart/2018/2/layout/IconVerticalSolidList"/>
    <dgm:cxn modelId="{0D1A88DB-B3D1-482A-80A3-52AF37F1B428}" type="presParOf" srcId="{03805187-EF03-4B4D-8C5F-E3D81A1512E1}" destId="{13595937-8E43-4C4A-AE4D-2ACBE92168E3}" srcOrd="3" destOrd="0" presId="urn:microsoft.com/office/officeart/2018/2/layout/IconVerticalSolidList"/>
    <dgm:cxn modelId="{B9BC9482-5208-465E-8B37-B16F8E7D46CC}" type="presParOf" srcId="{03805187-EF03-4B4D-8C5F-E3D81A1512E1}" destId="{1D81E687-006B-4538-A3D5-7121DB7567D4}" srcOrd="4" destOrd="0" presId="urn:microsoft.com/office/officeart/2018/2/layout/IconVerticalSolidList"/>
    <dgm:cxn modelId="{8C13D069-8980-459D-8AA5-31AC8CA73598}" type="presParOf" srcId="{1D81E687-006B-4538-A3D5-7121DB7567D4}" destId="{AF472BFD-36E4-48F6-B328-BE8BA17EB036}" srcOrd="0" destOrd="0" presId="urn:microsoft.com/office/officeart/2018/2/layout/IconVerticalSolidList"/>
    <dgm:cxn modelId="{8C8B30E2-306E-4C39-8D4D-43C4C0CF25AA}" type="presParOf" srcId="{1D81E687-006B-4538-A3D5-7121DB7567D4}" destId="{C53A39AA-7622-4E92-912B-7FB66571EC5A}" srcOrd="1" destOrd="0" presId="urn:microsoft.com/office/officeart/2018/2/layout/IconVerticalSolidList"/>
    <dgm:cxn modelId="{435F079A-5D6F-4E32-9095-6BD26C1D82FE}" type="presParOf" srcId="{1D81E687-006B-4538-A3D5-7121DB7567D4}" destId="{9C4C28BB-6000-4FDE-A009-0525C92D094A}" srcOrd="2" destOrd="0" presId="urn:microsoft.com/office/officeart/2018/2/layout/IconVerticalSolidList"/>
    <dgm:cxn modelId="{31BCA678-B185-4338-A2F2-30A5281502AF}" type="presParOf" srcId="{1D81E687-006B-4538-A3D5-7121DB7567D4}" destId="{53EB5D65-951F-43CF-9BD8-1852C9C5D103}" srcOrd="3" destOrd="0" presId="urn:microsoft.com/office/officeart/2018/2/layout/IconVerticalSolidList"/>
    <dgm:cxn modelId="{8B31DF82-A505-4465-B816-3124918125F3}" type="presParOf" srcId="{03805187-EF03-4B4D-8C5F-E3D81A1512E1}" destId="{E4F3343C-F451-48F4-A8A3-C4FE024375C2}" srcOrd="5" destOrd="0" presId="urn:microsoft.com/office/officeart/2018/2/layout/IconVerticalSolidList"/>
    <dgm:cxn modelId="{7B911D09-44F0-44F2-B495-85FB236E8DE4}" type="presParOf" srcId="{03805187-EF03-4B4D-8C5F-E3D81A1512E1}" destId="{35475198-75D2-4867-AB37-A94F71DC95E0}" srcOrd="6" destOrd="0" presId="urn:microsoft.com/office/officeart/2018/2/layout/IconVerticalSolidList"/>
    <dgm:cxn modelId="{19DD3483-6B98-4E09-9068-AD18AC5934F3}" type="presParOf" srcId="{35475198-75D2-4867-AB37-A94F71DC95E0}" destId="{44A7302D-0AF4-440A-8963-605EB5C0BDD5}" srcOrd="0" destOrd="0" presId="urn:microsoft.com/office/officeart/2018/2/layout/IconVerticalSolidList"/>
    <dgm:cxn modelId="{9BE88D98-8E82-44C2-9CFF-DE2E47E9FD56}" type="presParOf" srcId="{35475198-75D2-4867-AB37-A94F71DC95E0}" destId="{B780114F-2F13-4E84-8E62-9773B318A341}" srcOrd="1" destOrd="0" presId="urn:microsoft.com/office/officeart/2018/2/layout/IconVerticalSolidList"/>
    <dgm:cxn modelId="{B43E42A4-D305-473A-BFDC-D4BC88C03C3D}" type="presParOf" srcId="{35475198-75D2-4867-AB37-A94F71DC95E0}" destId="{C63C5F7C-DB50-4C59-A19E-AA721160F883}" srcOrd="2" destOrd="0" presId="urn:microsoft.com/office/officeart/2018/2/layout/IconVerticalSolidList"/>
    <dgm:cxn modelId="{E52B69AE-A289-446E-96D7-C32D1D470314}" type="presParOf" srcId="{35475198-75D2-4867-AB37-A94F71DC95E0}" destId="{A2CD9544-6864-43F7-8115-06C60C89C36E}" srcOrd="3" destOrd="0" presId="urn:microsoft.com/office/officeart/2018/2/layout/IconVerticalSolidList"/>
    <dgm:cxn modelId="{13E7F3F2-26B1-4FC7-BBC3-DCBF6B3292B8}" type="presParOf" srcId="{03805187-EF03-4B4D-8C5F-E3D81A1512E1}" destId="{4BAE3BB6-FFC9-4D4D-BDDB-749FC4457D91}" srcOrd="7" destOrd="0" presId="urn:microsoft.com/office/officeart/2018/2/layout/IconVerticalSolidList"/>
    <dgm:cxn modelId="{B2C56C2D-3CA1-430F-841B-21961621C28B}" type="presParOf" srcId="{03805187-EF03-4B4D-8C5F-E3D81A1512E1}" destId="{4C93C3F3-A69D-4F6A-A002-672FCCAD60A3}" srcOrd="8" destOrd="0" presId="urn:microsoft.com/office/officeart/2018/2/layout/IconVerticalSolidList"/>
    <dgm:cxn modelId="{6BAFC380-06AE-44B8-923A-F0A04E4D5B2D}" type="presParOf" srcId="{4C93C3F3-A69D-4F6A-A002-672FCCAD60A3}" destId="{347E9319-A89A-4BC4-AC96-D8710D852FD4}" srcOrd="0" destOrd="0" presId="urn:microsoft.com/office/officeart/2018/2/layout/IconVerticalSolidList"/>
    <dgm:cxn modelId="{5A43BBA1-EA94-4798-B0B8-C2E58817CCE2}" type="presParOf" srcId="{4C93C3F3-A69D-4F6A-A002-672FCCAD60A3}" destId="{ADF5CAC8-FE44-4209-80F0-1E97370D0FCF}" srcOrd="1" destOrd="0" presId="urn:microsoft.com/office/officeart/2018/2/layout/IconVerticalSolidList"/>
    <dgm:cxn modelId="{7F602B2A-94E6-47A5-B7AA-C91D40DB0546}" type="presParOf" srcId="{4C93C3F3-A69D-4F6A-A002-672FCCAD60A3}" destId="{11F21A20-DF91-448A-A5F2-029D28570639}" srcOrd="2" destOrd="0" presId="urn:microsoft.com/office/officeart/2018/2/layout/IconVerticalSolidList"/>
    <dgm:cxn modelId="{79DC133A-50BA-41DD-9CEF-F137BAC3D26A}" type="presParOf" srcId="{4C93C3F3-A69D-4F6A-A002-672FCCAD60A3}" destId="{2F48C6DD-B800-485A-BA8F-4243ED43EB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BF50C-7B27-4D51-82FF-B2EFDB477B2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FF73A86-DABB-478D-B5D2-9538FF16E18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dirty="0"/>
            <a:t>An Investing Account holds the money that you plan to use for investment purposes only</a:t>
          </a:r>
        </a:p>
      </dgm:t>
    </dgm:pt>
    <dgm:pt modelId="{106D9B5A-2F88-408C-B453-24F671343915}" type="parTrans" cxnId="{EDC30F19-8D9F-4A6B-8C1F-2F3B3D2B9E00}">
      <dgm:prSet/>
      <dgm:spPr/>
      <dgm:t>
        <a:bodyPr/>
        <a:lstStyle/>
        <a:p>
          <a:endParaRPr lang="en-US"/>
        </a:p>
      </dgm:t>
    </dgm:pt>
    <dgm:pt modelId="{901259F5-F569-4690-B73A-8C110A42D108}" type="sibTrans" cxnId="{EDC30F19-8D9F-4A6B-8C1F-2F3B3D2B9E00}">
      <dgm:prSet/>
      <dgm:spPr/>
      <dgm:t>
        <a:bodyPr/>
        <a:lstStyle/>
        <a:p>
          <a:endParaRPr lang="en-US"/>
        </a:p>
      </dgm:t>
    </dgm:pt>
    <dgm:pt modelId="{191D4C60-3605-4FB8-B922-7DE27C52A4F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It keeps your household budget and regular savings separated</a:t>
          </a:r>
        </a:p>
      </dgm:t>
    </dgm:pt>
    <dgm:pt modelId="{3E715045-89EC-4F01-B937-4AB24B1EF977}" type="parTrans" cxnId="{DC15F742-37B2-4D52-A762-DD73453B474E}">
      <dgm:prSet/>
      <dgm:spPr/>
      <dgm:t>
        <a:bodyPr/>
        <a:lstStyle/>
        <a:p>
          <a:endParaRPr lang="en-US"/>
        </a:p>
      </dgm:t>
    </dgm:pt>
    <dgm:pt modelId="{95EC3240-A59B-4CDE-9DBA-25B092D52634}" type="sibTrans" cxnId="{DC15F742-37B2-4D52-A762-DD73453B474E}">
      <dgm:prSet/>
      <dgm:spPr/>
      <dgm:t>
        <a:bodyPr/>
        <a:lstStyle/>
        <a:p>
          <a:endParaRPr lang="en-US"/>
        </a:p>
      </dgm:t>
    </dgm:pt>
    <dgm:pt modelId="{FEA2A6CB-FAF5-4F06-93CA-9FA49AA1273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It can be another revenue source when needed</a:t>
          </a:r>
        </a:p>
      </dgm:t>
    </dgm:pt>
    <dgm:pt modelId="{763C4434-9EF6-4C07-80F8-3174CB192F27}" type="parTrans" cxnId="{D863DE14-98BE-497D-822E-43F7CF367042}">
      <dgm:prSet/>
      <dgm:spPr/>
      <dgm:t>
        <a:bodyPr/>
        <a:lstStyle/>
        <a:p>
          <a:endParaRPr lang="en-US"/>
        </a:p>
      </dgm:t>
    </dgm:pt>
    <dgm:pt modelId="{B0A4873A-04DE-4220-9371-BB377F559B2E}" type="sibTrans" cxnId="{D863DE14-98BE-497D-822E-43F7CF367042}">
      <dgm:prSet/>
      <dgm:spPr/>
      <dgm:t>
        <a:bodyPr/>
        <a:lstStyle/>
        <a:p>
          <a:endParaRPr lang="en-US"/>
        </a:p>
      </dgm:t>
    </dgm:pt>
    <dgm:pt modelId="{8B433824-4E29-42CF-9C6C-86D32A0920F2}" type="pres">
      <dgm:prSet presAssocID="{856BF50C-7B27-4D51-82FF-B2EFDB477B2B}" presName="root" presStyleCnt="0">
        <dgm:presLayoutVars>
          <dgm:dir/>
          <dgm:resizeHandles val="exact"/>
        </dgm:presLayoutVars>
      </dgm:prSet>
      <dgm:spPr/>
    </dgm:pt>
    <dgm:pt modelId="{B4114D60-3F8B-4198-8005-31EE96338DC5}" type="pres">
      <dgm:prSet presAssocID="{3FF73A86-DABB-478D-B5D2-9538FF16E187}" presName="compNode" presStyleCnt="0"/>
      <dgm:spPr/>
    </dgm:pt>
    <dgm:pt modelId="{9CDAC576-02BC-401A-8A9C-15EB52352666}" type="pres">
      <dgm:prSet presAssocID="{3FF73A86-DABB-478D-B5D2-9538FF16E18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CA0D8D2-DEFB-4211-8CCC-F391B405FCC1}" type="pres">
      <dgm:prSet presAssocID="{3FF73A86-DABB-478D-B5D2-9538FF16E18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D6B706EF-34AE-42E4-B148-5F659C14A713}" type="pres">
      <dgm:prSet presAssocID="{3FF73A86-DABB-478D-B5D2-9538FF16E187}" presName="spaceRect" presStyleCnt="0"/>
      <dgm:spPr/>
    </dgm:pt>
    <dgm:pt modelId="{4F504B7B-96DE-4ACB-B5DC-E835A93E5DAC}" type="pres">
      <dgm:prSet presAssocID="{3FF73A86-DABB-478D-B5D2-9538FF16E187}" presName="textRect" presStyleLbl="revTx" presStyleIdx="0" presStyleCnt="3">
        <dgm:presLayoutVars>
          <dgm:chMax val="1"/>
          <dgm:chPref val="1"/>
        </dgm:presLayoutVars>
      </dgm:prSet>
      <dgm:spPr/>
    </dgm:pt>
    <dgm:pt modelId="{03DCBF9C-B8B6-4178-9163-7A0A79F0AC9E}" type="pres">
      <dgm:prSet presAssocID="{901259F5-F569-4690-B73A-8C110A42D108}" presName="sibTrans" presStyleCnt="0"/>
      <dgm:spPr/>
    </dgm:pt>
    <dgm:pt modelId="{7471A431-14F8-4C6F-ACA5-74732C30DE71}" type="pres">
      <dgm:prSet presAssocID="{191D4C60-3605-4FB8-B922-7DE27C52A4F2}" presName="compNode" presStyleCnt="0"/>
      <dgm:spPr/>
    </dgm:pt>
    <dgm:pt modelId="{CD2091E6-CEEB-4766-9DCC-0B7EF8036683}" type="pres">
      <dgm:prSet presAssocID="{191D4C60-3605-4FB8-B922-7DE27C52A4F2}" presName="iconBgRect" presStyleLbl="bgShp" presStyleIdx="1" presStyleCnt="3" custLinFactNeighborY="4325"/>
      <dgm:spPr>
        <a:prstGeom prst="round2DiagRect">
          <a:avLst>
            <a:gd name="adj1" fmla="val 29727"/>
            <a:gd name="adj2" fmla="val 0"/>
          </a:avLst>
        </a:prstGeom>
      </dgm:spPr>
    </dgm:pt>
    <dgm:pt modelId="{AF845945-0DFF-4D7E-A258-83028234ED8F}" type="pres">
      <dgm:prSet presAssocID="{191D4C60-3605-4FB8-B922-7DE27C52A4F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1964E14C-DAC0-4B21-84DE-3CF2E3ACEBC5}" type="pres">
      <dgm:prSet presAssocID="{191D4C60-3605-4FB8-B922-7DE27C52A4F2}" presName="spaceRect" presStyleCnt="0"/>
      <dgm:spPr/>
    </dgm:pt>
    <dgm:pt modelId="{F97FF75E-DA1A-4286-B36E-0FA58C19256A}" type="pres">
      <dgm:prSet presAssocID="{191D4C60-3605-4FB8-B922-7DE27C52A4F2}" presName="textRect" presStyleLbl="revTx" presStyleIdx="1" presStyleCnt="3">
        <dgm:presLayoutVars>
          <dgm:chMax val="1"/>
          <dgm:chPref val="1"/>
        </dgm:presLayoutVars>
      </dgm:prSet>
      <dgm:spPr/>
    </dgm:pt>
    <dgm:pt modelId="{F42217B5-9FE5-4A11-AFC7-E07C074AD044}" type="pres">
      <dgm:prSet presAssocID="{95EC3240-A59B-4CDE-9DBA-25B092D52634}" presName="sibTrans" presStyleCnt="0"/>
      <dgm:spPr/>
    </dgm:pt>
    <dgm:pt modelId="{44ABB549-1946-4A88-8FF9-A7F048AC3931}" type="pres">
      <dgm:prSet presAssocID="{FEA2A6CB-FAF5-4F06-93CA-9FA49AA1273E}" presName="compNode" presStyleCnt="0"/>
      <dgm:spPr/>
    </dgm:pt>
    <dgm:pt modelId="{02BE9FB8-9A15-4B2A-8ADE-3913B8D21B19}" type="pres">
      <dgm:prSet presAssocID="{FEA2A6CB-FAF5-4F06-93CA-9FA49AA1273E}" presName="iconBgRect" presStyleLbl="bgShp" presStyleIdx="2" presStyleCnt="3" custLinFactNeighborY="4325"/>
      <dgm:spPr>
        <a:prstGeom prst="round2DiagRect">
          <a:avLst>
            <a:gd name="adj1" fmla="val 29727"/>
            <a:gd name="adj2" fmla="val 0"/>
          </a:avLst>
        </a:prstGeom>
      </dgm:spPr>
    </dgm:pt>
    <dgm:pt modelId="{96FE06A8-3BCA-410D-884E-D6132A7F1BE1}" type="pres">
      <dgm:prSet presAssocID="{FEA2A6CB-FAF5-4F06-93CA-9FA49AA1273E}" presName="iconRect" presStyleLbl="node1" presStyleIdx="2" presStyleCnt="3"/>
      <dgm:spPr>
        <a:blipFill>
          <a:blip xmlns:r="http://schemas.openxmlformats.org/officeDocument/2006/relationships"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3812E7E-6818-4343-963E-EC4C7C0A238D}" type="pres">
      <dgm:prSet presAssocID="{FEA2A6CB-FAF5-4F06-93CA-9FA49AA1273E}" presName="spaceRect" presStyleCnt="0"/>
      <dgm:spPr/>
    </dgm:pt>
    <dgm:pt modelId="{B58E8AA0-32C4-462C-B0E3-79E9128B59FA}" type="pres">
      <dgm:prSet presAssocID="{FEA2A6CB-FAF5-4F06-93CA-9FA49AA1273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863DE14-98BE-497D-822E-43F7CF367042}" srcId="{856BF50C-7B27-4D51-82FF-B2EFDB477B2B}" destId="{FEA2A6CB-FAF5-4F06-93CA-9FA49AA1273E}" srcOrd="2" destOrd="0" parTransId="{763C4434-9EF6-4C07-80F8-3174CB192F27}" sibTransId="{B0A4873A-04DE-4220-9371-BB377F559B2E}"/>
    <dgm:cxn modelId="{EDC30F19-8D9F-4A6B-8C1F-2F3B3D2B9E00}" srcId="{856BF50C-7B27-4D51-82FF-B2EFDB477B2B}" destId="{3FF73A86-DABB-478D-B5D2-9538FF16E187}" srcOrd="0" destOrd="0" parTransId="{106D9B5A-2F88-408C-B453-24F671343915}" sibTransId="{901259F5-F569-4690-B73A-8C110A42D108}"/>
    <dgm:cxn modelId="{C993CF42-5481-428B-8034-3A8397FEFEBD}" type="presOf" srcId="{856BF50C-7B27-4D51-82FF-B2EFDB477B2B}" destId="{8B433824-4E29-42CF-9C6C-86D32A0920F2}" srcOrd="0" destOrd="0" presId="urn:microsoft.com/office/officeart/2018/5/layout/IconLeafLabelList"/>
    <dgm:cxn modelId="{DC15F742-37B2-4D52-A762-DD73453B474E}" srcId="{856BF50C-7B27-4D51-82FF-B2EFDB477B2B}" destId="{191D4C60-3605-4FB8-B922-7DE27C52A4F2}" srcOrd="1" destOrd="0" parTransId="{3E715045-89EC-4F01-B937-4AB24B1EF977}" sibTransId="{95EC3240-A59B-4CDE-9DBA-25B092D52634}"/>
    <dgm:cxn modelId="{DED1D443-5F26-4BBE-B2E7-61D8DD5C2690}" type="presOf" srcId="{FEA2A6CB-FAF5-4F06-93CA-9FA49AA1273E}" destId="{B58E8AA0-32C4-462C-B0E3-79E9128B59FA}" srcOrd="0" destOrd="0" presId="urn:microsoft.com/office/officeart/2018/5/layout/IconLeafLabelList"/>
    <dgm:cxn modelId="{7415E56B-9359-4189-A2E1-BD13E475BED3}" type="presOf" srcId="{3FF73A86-DABB-478D-B5D2-9538FF16E187}" destId="{4F504B7B-96DE-4ACB-B5DC-E835A93E5DAC}" srcOrd="0" destOrd="0" presId="urn:microsoft.com/office/officeart/2018/5/layout/IconLeafLabelList"/>
    <dgm:cxn modelId="{9F544689-A8B3-4094-92F7-9B3D7CB00BBB}" type="presOf" srcId="{191D4C60-3605-4FB8-B922-7DE27C52A4F2}" destId="{F97FF75E-DA1A-4286-B36E-0FA58C19256A}" srcOrd="0" destOrd="0" presId="urn:microsoft.com/office/officeart/2018/5/layout/IconLeafLabelList"/>
    <dgm:cxn modelId="{44F7F7F6-C774-4F50-9B69-61B5041FB0C2}" type="presParOf" srcId="{8B433824-4E29-42CF-9C6C-86D32A0920F2}" destId="{B4114D60-3F8B-4198-8005-31EE96338DC5}" srcOrd="0" destOrd="0" presId="urn:microsoft.com/office/officeart/2018/5/layout/IconLeafLabelList"/>
    <dgm:cxn modelId="{F6E0B22A-F155-40D3-9CBA-916C3FDD8322}" type="presParOf" srcId="{B4114D60-3F8B-4198-8005-31EE96338DC5}" destId="{9CDAC576-02BC-401A-8A9C-15EB52352666}" srcOrd="0" destOrd="0" presId="urn:microsoft.com/office/officeart/2018/5/layout/IconLeafLabelList"/>
    <dgm:cxn modelId="{9EBA699E-5A47-4646-AE53-44F82EFA1D72}" type="presParOf" srcId="{B4114D60-3F8B-4198-8005-31EE96338DC5}" destId="{0CA0D8D2-DEFB-4211-8CCC-F391B405FCC1}" srcOrd="1" destOrd="0" presId="urn:microsoft.com/office/officeart/2018/5/layout/IconLeafLabelList"/>
    <dgm:cxn modelId="{83038A0E-287B-4A94-9EBA-ECF5992A7E32}" type="presParOf" srcId="{B4114D60-3F8B-4198-8005-31EE96338DC5}" destId="{D6B706EF-34AE-42E4-B148-5F659C14A713}" srcOrd="2" destOrd="0" presId="urn:microsoft.com/office/officeart/2018/5/layout/IconLeafLabelList"/>
    <dgm:cxn modelId="{2E23E340-063B-407F-ADD5-2101BF71CA20}" type="presParOf" srcId="{B4114D60-3F8B-4198-8005-31EE96338DC5}" destId="{4F504B7B-96DE-4ACB-B5DC-E835A93E5DAC}" srcOrd="3" destOrd="0" presId="urn:microsoft.com/office/officeart/2018/5/layout/IconLeafLabelList"/>
    <dgm:cxn modelId="{99F09455-7B44-426D-A260-52E027F9156A}" type="presParOf" srcId="{8B433824-4E29-42CF-9C6C-86D32A0920F2}" destId="{03DCBF9C-B8B6-4178-9163-7A0A79F0AC9E}" srcOrd="1" destOrd="0" presId="urn:microsoft.com/office/officeart/2018/5/layout/IconLeafLabelList"/>
    <dgm:cxn modelId="{7BBA20A5-E543-485A-AB4C-CE57F06CE895}" type="presParOf" srcId="{8B433824-4E29-42CF-9C6C-86D32A0920F2}" destId="{7471A431-14F8-4C6F-ACA5-74732C30DE71}" srcOrd="2" destOrd="0" presId="urn:microsoft.com/office/officeart/2018/5/layout/IconLeafLabelList"/>
    <dgm:cxn modelId="{0CD42BC8-0E0B-45A0-A1EE-AAC87F35972A}" type="presParOf" srcId="{7471A431-14F8-4C6F-ACA5-74732C30DE71}" destId="{CD2091E6-CEEB-4766-9DCC-0B7EF8036683}" srcOrd="0" destOrd="0" presId="urn:microsoft.com/office/officeart/2018/5/layout/IconLeafLabelList"/>
    <dgm:cxn modelId="{05E3ECA4-31F8-4A94-A531-7FC01F63941F}" type="presParOf" srcId="{7471A431-14F8-4C6F-ACA5-74732C30DE71}" destId="{AF845945-0DFF-4D7E-A258-83028234ED8F}" srcOrd="1" destOrd="0" presId="urn:microsoft.com/office/officeart/2018/5/layout/IconLeafLabelList"/>
    <dgm:cxn modelId="{CA06E072-68E2-4DA5-802E-5521C7FE89EE}" type="presParOf" srcId="{7471A431-14F8-4C6F-ACA5-74732C30DE71}" destId="{1964E14C-DAC0-4B21-84DE-3CF2E3ACEBC5}" srcOrd="2" destOrd="0" presId="urn:microsoft.com/office/officeart/2018/5/layout/IconLeafLabelList"/>
    <dgm:cxn modelId="{D227A6D8-459A-4DF7-B065-1213B17FA29B}" type="presParOf" srcId="{7471A431-14F8-4C6F-ACA5-74732C30DE71}" destId="{F97FF75E-DA1A-4286-B36E-0FA58C19256A}" srcOrd="3" destOrd="0" presId="urn:microsoft.com/office/officeart/2018/5/layout/IconLeafLabelList"/>
    <dgm:cxn modelId="{30264D11-ABA2-44B7-BAB4-CFBFC749A7BC}" type="presParOf" srcId="{8B433824-4E29-42CF-9C6C-86D32A0920F2}" destId="{F42217B5-9FE5-4A11-AFC7-E07C074AD044}" srcOrd="3" destOrd="0" presId="urn:microsoft.com/office/officeart/2018/5/layout/IconLeafLabelList"/>
    <dgm:cxn modelId="{04E01706-5618-49B7-93BE-99EF93F136C1}" type="presParOf" srcId="{8B433824-4E29-42CF-9C6C-86D32A0920F2}" destId="{44ABB549-1946-4A88-8FF9-A7F048AC3931}" srcOrd="4" destOrd="0" presId="urn:microsoft.com/office/officeart/2018/5/layout/IconLeafLabelList"/>
    <dgm:cxn modelId="{A432E274-AA38-4A7A-B521-A572F3B68029}" type="presParOf" srcId="{44ABB549-1946-4A88-8FF9-A7F048AC3931}" destId="{02BE9FB8-9A15-4B2A-8ADE-3913B8D21B19}" srcOrd="0" destOrd="0" presId="urn:microsoft.com/office/officeart/2018/5/layout/IconLeafLabelList"/>
    <dgm:cxn modelId="{40180331-ADFD-4213-A032-6C029059D08A}" type="presParOf" srcId="{44ABB549-1946-4A88-8FF9-A7F048AC3931}" destId="{96FE06A8-3BCA-410D-884E-D6132A7F1BE1}" srcOrd="1" destOrd="0" presId="urn:microsoft.com/office/officeart/2018/5/layout/IconLeafLabelList"/>
    <dgm:cxn modelId="{1FCB0142-F422-4E04-9B92-AE18EC93411B}" type="presParOf" srcId="{44ABB549-1946-4A88-8FF9-A7F048AC3931}" destId="{F3812E7E-6818-4343-963E-EC4C7C0A238D}" srcOrd="2" destOrd="0" presId="urn:microsoft.com/office/officeart/2018/5/layout/IconLeafLabelList"/>
    <dgm:cxn modelId="{157C7BA5-6377-4B79-ADEA-29106E731E41}" type="presParOf" srcId="{44ABB549-1946-4A88-8FF9-A7F048AC3931}" destId="{B58E8AA0-32C4-462C-B0E3-79E9128B59F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B0B2F4-3730-47EC-B8F8-E4F41F498F4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5F18E9-7238-4EE6-97E3-90F449E17BBC}">
      <dgm:prSet custT="1"/>
      <dgm:spPr/>
      <dgm:t>
        <a:bodyPr/>
        <a:lstStyle/>
        <a:p>
          <a:pPr algn="ctr"/>
          <a:r>
            <a:rPr lang="en-US" sz="3000" b="1" dirty="0"/>
            <a:t>Make your money work for you</a:t>
          </a:r>
          <a:r>
            <a:rPr lang="en-US" sz="2400" b="1" dirty="0"/>
            <a:t>.</a:t>
          </a:r>
        </a:p>
      </dgm:t>
    </dgm:pt>
    <dgm:pt modelId="{37B25600-8C64-4AAB-B352-898FB8064F75}" type="parTrans" cxnId="{908556C0-8DF8-4EEC-9C74-B92C30AD4F1B}">
      <dgm:prSet/>
      <dgm:spPr/>
      <dgm:t>
        <a:bodyPr/>
        <a:lstStyle/>
        <a:p>
          <a:endParaRPr lang="en-US"/>
        </a:p>
      </dgm:t>
    </dgm:pt>
    <dgm:pt modelId="{27E8DA9D-13DD-4636-A392-7BDAA853F01F}" type="sibTrans" cxnId="{908556C0-8DF8-4EEC-9C74-B92C30AD4F1B}">
      <dgm:prSet/>
      <dgm:spPr/>
      <dgm:t>
        <a:bodyPr/>
        <a:lstStyle/>
        <a:p>
          <a:endParaRPr lang="en-US"/>
        </a:p>
      </dgm:t>
    </dgm:pt>
    <dgm:pt modelId="{0CC29A8F-8852-4533-8A94-EF88A23C5396}">
      <dgm:prSet custT="1"/>
      <dgm:spPr/>
      <dgm:t>
        <a:bodyPr/>
        <a:lstStyle/>
        <a:p>
          <a:pPr algn="ctr"/>
          <a:r>
            <a:rPr lang="en-US" sz="3000" b="1" dirty="0"/>
            <a:t>Common ways to invest:</a:t>
          </a:r>
        </a:p>
        <a:p>
          <a:pPr algn="ctr"/>
          <a:r>
            <a:rPr lang="en-US" sz="2400" b="0" dirty="0"/>
            <a:t>Stocks, Bonds, Mutual Funds, Real Estate, Small business</a:t>
          </a:r>
        </a:p>
      </dgm:t>
    </dgm:pt>
    <dgm:pt modelId="{49EFAD76-0B44-4A49-9F30-3793167F9E7D}" type="parTrans" cxnId="{5781C3C1-A288-4D41-A90F-A89838900183}">
      <dgm:prSet/>
      <dgm:spPr/>
      <dgm:t>
        <a:bodyPr/>
        <a:lstStyle/>
        <a:p>
          <a:endParaRPr lang="en-US"/>
        </a:p>
      </dgm:t>
    </dgm:pt>
    <dgm:pt modelId="{0019143F-9E66-4506-807E-98321BD6B507}" type="sibTrans" cxnId="{5781C3C1-A288-4D41-A90F-A89838900183}">
      <dgm:prSet/>
      <dgm:spPr/>
      <dgm:t>
        <a:bodyPr/>
        <a:lstStyle/>
        <a:p>
          <a:endParaRPr lang="en-US"/>
        </a:p>
      </dgm:t>
    </dgm:pt>
    <dgm:pt modelId="{1623EF7C-E7E8-4AA2-AA14-CFA847608973}">
      <dgm:prSet custT="1"/>
      <dgm:spPr/>
      <dgm:t>
        <a:bodyPr/>
        <a:lstStyle/>
        <a:p>
          <a:pPr algn="ctr"/>
          <a:r>
            <a:rPr lang="en-US" sz="3000" b="1" dirty="0"/>
            <a:t>Kingdom Minded Investing:</a:t>
          </a:r>
        </a:p>
        <a:p>
          <a:pPr algn="ctr"/>
          <a:r>
            <a:rPr lang="en-US" sz="2400" b="0" dirty="0"/>
            <a:t>Invest in your church</a:t>
          </a:r>
        </a:p>
        <a:p>
          <a:pPr algn="ctr"/>
          <a:r>
            <a:rPr lang="en-US" sz="2400" b="0" dirty="0"/>
            <a:t>Invest in people</a:t>
          </a:r>
        </a:p>
        <a:p>
          <a:pPr algn="ctr"/>
          <a:r>
            <a:rPr lang="en-US" sz="2400" b="0" dirty="0"/>
            <a:t>Invest in communities</a:t>
          </a:r>
        </a:p>
        <a:p>
          <a:pPr algn="ctr"/>
          <a:endParaRPr lang="en-US" sz="2400" b="0" dirty="0"/>
        </a:p>
      </dgm:t>
    </dgm:pt>
    <dgm:pt modelId="{AE06C99C-12AF-49D2-B35D-AE720944FCC5}" type="parTrans" cxnId="{27BEB8E1-EA2D-4CB0-8CFE-F9912C5691CB}">
      <dgm:prSet/>
      <dgm:spPr/>
      <dgm:t>
        <a:bodyPr/>
        <a:lstStyle/>
        <a:p>
          <a:endParaRPr lang="en-US"/>
        </a:p>
      </dgm:t>
    </dgm:pt>
    <dgm:pt modelId="{B0BCF5EA-E4FA-4395-B486-D79978D95710}" type="sibTrans" cxnId="{27BEB8E1-EA2D-4CB0-8CFE-F9912C5691CB}">
      <dgm:prSet/>
      <dgm:spPr/>
      <dgm:t>
        <a:bodyPr/>
        <a:lstStyle/>
        <a:p>
          <a:endParaRPr lang="en-US"/>
        </a:p>
      </dgm:t>
    </dgm:pt>
    <dgm:pt modelId="{1FFC4CB5-F5D9-422C-B722-E27E182618EB}" type="pres">
      <dgm:prSet presAssocID="{8DB0B2F4-3730-47EC-B8F8-E4F41F498F4C}" presName="vert0" presStyleCnt="0">
        <dgm:presLayoutVars>
          <dgm:dir/>
          <dgm:animOne val="branch"/>
          <dgm:animLvl val="lvl"/>
        </dgm:presLayoutVars>
      </dgm:prSet>
      <dgm:spPr/>
    </dgm:pt>
    <dgm:pt modelId="{61DAE12D-AF61-4616-9AC8-CB0EC09A11F7}" type="pres">
      <dgm:prSet presAssocID="{7F5F18E9-7238-4EE6-97E3-90F449E17BBC}" presName="thickLine" presStyleLbl="alignNode1" presStyleIdx="0" presStyleCnt="3"/>
      <dgm:spPr/>
    </dgm:pt>
    <dgm:pt modelId="{B8C33DE5-130C-412C-B41A-BD36A1D145D7}" type="pres">
      <dgm:prSet presAssocID="{7F5F18E9-7238-4EE6-97E3-90F449E17BBC}" presName="horz1" presStyleCnt="0"/>
      <dgm:spPr/>
    </dgm:pt>
    <dgm:pt modelId="{84AFAA5D-4A41-4166-BEAA-ADD7571C8E08}" type="pres">
      <dgm:prSet presAssocID="{7F5F18E9-7238-4EE6-97E3-90F449E17BBC}" presName="tx1" presStyleLbl="revTx" presStyleIdx="0" presStyleCnt="3" custScaleY="62751"/>
      <dgm:spPr/>
    </dgm:pt>
    <dgm:pt modelId="{9CB09E91-8039-4937-9631-DE9BA93CCE84}" type="pres">
      <dgm:prSet presAssocID="{7F5F18E9-7238-4EE6-97E3-90F449E17BBC}" presName="vert1" presStyleCnt="0"/>
      <dgm:spPr/>
    </dgm:pt>
    <dgm:pt modelId="{92791B41-679D-4921-B787-75FE4AC95918}" type="pres">
      <dgm:prSet presAssocID="{0CC29A8F-8852-4533-8A94-EF88A23C5396}" presName="thickLine" presStyleLbl="alignNode1" presStyleIdx="1" presStyleCnt="3"/>
      <dgm:spPr/>
    </dgm:pt>
    <dgm:pt modelId="{D1444DE8-7D98-44D4-B0F6-D6C18BFB2ED7}" type="pres">
      <dgm:prSet presAssocID="{0CC29A8F-8852-4533-8A94-EF88A23C5396}" presName="horz1" presStyleCnt="0"/>
      <dgm:spPr/>
    </dgm:pt>
    <dgm:pt modelId="{715CB8F6-3405-4C83-8018-7602015C82F9}" type="pres">
      <dgm:prSet presAssocID="{0CC29A8F-8852-4533-8A94-EF88A23C5396}" presName="tx1" presStyleLbl="revTx" presStyleIdx="1" presStyleCnt="3"/>
      <dgm:spPr/>
    </dgm:pt>
    <dgm:pt modelId="{F92C64AF-7D1E-4B73-AD66-D0F493DD5475}" type="pres">
      <dgm:prSet presAssocID="{0CC29A8F-8852-4533-8A94-EF88A23C5396}" presName="vert1" presStyleCnt="0"/>
      <dgm:spPr/>
    </dgm:pt>
    <dgm:pt modelId="{25DC0C17-EF0C-4A61-BD67-77511CFDDB49}" type="pres">
      <dgm:prSet presAssocID="{1623EF7C-E7E8-4AA2-AA14-CFA847608973}" presName="thickLine" presStyleLbl="alignNode1" presStyleIdx="2" presStyleCnt="3"/>
      <dgm:spPr/>
    </dgm:pt>
    <dgm:pt modelId="{29EBEBA1-AA94-4E7E-A135-B038C90CF058}" type="pres">
      <dgm:prSet presAssocID="{1623EF7C-E7E8-4AA2-AA14-CFA847608973}" presName="horz1" presStyleCnt="0"/>
      <dgm:spPr/>
    </dgm:pt>
    <dgm:pt modelId="{31C3F073-FDBF-4964-A13E-6D1DE26C3522}" type="pres">
      <dgm:prSet presAssocID="{1623EF7C-E7E8-4AA2-AA14-CFA847608973}" presName="tx1" presStyleLbl="revTx" presStyleIdx="2" presStyleCnt="3" custScaleY="117391"/>
      <dgm:spPr/>
    </dgm:pt>
    <dgm:pt modelId="{7C254A3B-B0B3-4505-A55E-5E0EA16D5988}" type="pres">
      <dgm:prSet presAssocID="{1623EF7C-E7E8-4AA2-AA14-CFA847608973}" presName="vert1" presStyleCnt="0"/>
      <dgm:spPr/>
    </dgm:pt>
  </dgm:ptLst>
  <dgm:cxnLst>
    <dgm:cxn modelId="{EB49EF0D-11CA-4D93-8070-9E7A6EBFA3EA}" type="presOf" srcId="{0CC29A8F-8852-4533-8A94-EF88A23C5396}" destId="{715CB8F6-3405-4C83-8018-7602015C82F9}" srcOrd="0" destOrd="0" presId="urn:microsoft.com/office/officeart/2008/layout/LinedList"/>
    <dgm:cxn modelId="{9DF18459-CB55-447E-A587-F75141385E3B}" type="presOf" srcId="{7F5F18E9-7238-4EE6-97E3-90F449E17BBC}" destId="{84AFAA5D-4A41-4166-BEAA-ADD7571C8E08}" srcOrd="0" destOrd="0" presId="urn:microsoft.com/office/officeart/2008/layout/LinedList"/>
    <dgm:cxn modelId="{F3B3448E-8FD4-4F0D-8E57-54BB47C56042}" type="presOf" srcId="{8DB0B2F4-3730-47EC-B8F8-E4F41F498F4C}" destId="{1FFC4CB5-F5D9-422C-B722-E27E182618EB}" srcOrd="0" destOrd="0" presId="urn:microsoft.com/office/officeart/2008/layout/LinedList"/>
    <dgm:cxn modelId="{908556C0-8DF8-4EEC-9C74-B92C30AD4F1B}" srcId="{8DB0B2F4-3730-47EC-B8F8-E4F41F498F4C}" destId="{7F5F18E9-7238-4EE6-97E3-90F449E17BBC}" srcOrd="0" destOrd="0" parTransId="{37B25600-8C64-4AAB-B352-898FB8064F75}" sibTransId="{27E8DA9D-13DD-4636-A392-7BDAA853F01F}"/>
    <dgm:cxn modelId="{F277BCC1-2981-486B-8901-1E1E5AF725CD}" type="presOf" srcId="{1623EF7C-E7E8-4AA2-AA14-CFA847608973}" destId="{31C3F073-FDBF-4964-A13E-6D1DE26C3522}" srcOrd="0" destOrd="0" presId="urn:microsoft.com/office/officeart/2008/layout/LinedList"/>
    <dgm:cxn modelId="{5781C3C1-A288-4D41-A90F-A89838900183}" srcId="{8DB0B2F4-3730-47EC-B8F8-E4F41F498F4C}" destId="{0CC29A8F-8852-4533-8A94-EF88A23C5396}" srcOrd="1" destOrd="0" parTransId="{49EFAD76-0B44-4A49-9F30-3793167F9E7D}" sibTransId="{0019143F-9E66-4506-807E-98321BD6B507}"/>
    <dgm:cxn modelId="{27BEB8E1-EA2D-4CB0-8CFE-F9912C5691CB}" srcId="{8DB0B2F4-3730-47EC-B8F8-E4F41F498F4C}" destId="{1623EF7C-E7E8-4AA2-AA14-CFA847608973}" srcOrd="2" destOrd="0" parTransId="{AE06C99C-12AF-49D2-B35D-AE720944FCC5}" sibTransId="{B0BCF5EA-E4FA-4395-B486-D79978D95710}"/>
    <dgm:cxn modelId="{AF352EA1-0824-4BBC-8F87-EA611B1FF86E}" type="presParOf" srcId="{1FFC4CB5-F5D9-422C-B722-E27E182618EB}" destId="{61DAE12D-AF61-4616-9AC8-CB0EC09A11F7}" srcOrd="0" destOrd="0" presId="urn:microsoft.com/office/officeart/2008/layout/LinedList"/>
    <dgm:cxn modelId="{63E42B63-0FC8-4B89-9493-32CF92262090}" type="presParOf" srcId="{1FFC4CB5-F5D9-422C-B722-E27E182618EB}" destId="{B8C33DE5-130C-412C-B41A-BD36A1D145D7}" srcOrd="1" destOrd="0" presId="urn:microsoft.com/office/officeart/2008/layout/LinedList"/>
    <dgm:cxn modelId="{1F17DF63-AAC4-4816-B288-C2E75DF71568}" type="presParOf" srcId="{B8C33DE5-130C-412C-B41A-BD36A1D145D7}" destId="{84AFAA5D-4A41-4166-BEAA-ADD7571C8E08}" srcOrd="0" destOrd="0" presId="urn:microsoft.com/office/officeart/2008/layout/LinedList"/>
    <dgm:cxn modelId="{A477DFA3-DCC8-4FA6-B243-10CB5C454AFB}" type="presParOf" srcId="{B8C33DE5-130C-412C-B41A-BD36A1D145D7}" destId="{9CB09E91-8039-4937-9631-DE9BA93CCE84}" srcOrd="1" destOrd="0" presId="urn:microsoft.com/office/officeart/2008/layout/LinedList"/>
    <dgm:cxn modelId="{57CBBDED-9CE0-4CB6-BE60-AE7FDC212B27}" type="presParOf" srcId="{1FFC4CB5-F5D9-422C-B722-E27E182618EB}" destId="{92791B41-679D-4921-B787-75FE4AC95918}" srcOrd="2" destOrd="0" presId="urn:microsoft.com/office/officeart/2008/layout/LinedList"/>
    <dgm:cxn modelId="{B92D7A3A-7249-46CD-A359-A513CEA2F15B}" type="presParOf" srcId="{1FFC4CB5-F5D9-422C-B722-E27E182618EB}" destId="{D1444DE8-7D98-44D4-B0F6-D6C18BFB2ED7}" srcOrd="3" destOrd="0" presId="urn:microsoft.com/office/officeart/2008/layout/LinedList"/>
    <dgm:cxn modelId="{3CBA3542-68D2-473E-B4EE-34FE587A8C3E}" type="presParOf" srcId="{D1444DE8-7D98-44D4-B0F6-D6C18BFB2ED7}" destId="{715CB8F6-3405-4C83-8018-7602015C82F9}" srcOrd="0" destOrd="0" presId="urn:microsoft.com/office/officeart/2008/layout/LinedList"/>
    <dgm:cxn modelId="{991122C9-7D11-427F-BF59-7E751B2D229C}" type="presParOf" srcId="{D1444DE8-7D98-44D4-B0F6-D6C18BFB2ED7}" destId="{F92C64AF-7D1E-4B73-AD66-D0F493DD5475}" srcOrd="1" destOrd="0" presId="urn:microsoft.com/office/officeart/2008/layout/LinedList"/>
    <dgm:cxn modelId="{4C5EE631-FB68-4183-BA89-CB490AEF890D}" type="presParOf" srcId="{1FFC4CB5-F5D9-422C-B722-E27E182618EB}" destId="{25DC0C17-EF0C-4A61-BD67-77511CFDDB49}" srcOrd="4" destOrd="0" presId="urn:microsoft.com/office/officeart/2008/layout/LinedList"/>
    <dgm:cxn modelId="{FAE2CB47-71E3-4E1F-8C83-15F7B2525FF1}" type="presParOf" srcId="{1FFC4CB5-F5D9-422C-B722-E27E182618EB}" destId="{29EBEBA1-AA94-4E7E-A135-B038C90CF058}" srcOrd="5" destOrd="0" presId="urn:microsoft.com/office/officeart/2008/layout/LinedList"/>
    <dgm:cxn modelId="{A4C50E13-7085-49DA-9536-E973799840DE}" type="presParOf" srcId="{29EBEBA1-AA94-4E7E-A135-B038C90CF058}" destId="{31C3F073-FDBF-4964-A13E-6D1DE26C3522}" srcOrd="0" destOrd="0" presId="urn:microsoft.com/office/officeart/2008/layout/LinedList"/>
    <dgm:cxn modelId="{D9206C8C-A5AD-4159-A371-400410C9E579}" type="presParOf" srcId="{29EBEBA1-AA94-4E7E-A135-B038C90CF058}" destId="{7C254A3B-B0B3-4505-A55E-5E0EA16D59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B0B2F4-3730-47EC-B8F8-E4F41F498F4C}" type="doc">
      <dgm:prSet loTypeId="urn:microsoft.com/office/officeart/2005/8/layout/matrix3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F5F18E9-7238-4EE6-97E3-90F449E17BBC}">
      <dgm:prSet custT="1"/>
      <dgm:spPr/>
      <dgm:t>
        <a:bodyPr/>
        <a:lstStyle/>
        <a:p>
          <a:r>
            <a:rPr lang="en-US" sz="2400" b="1" dirty="0"/>
            <a:t>Everyone needs a retirement plan.</a:t>
          </a:r>
        </a:p>
        <a:p>
          <a:endParaRPr lang="en-US" sz="1500" b="1" dirty="0"/>
        </a:p>
      </dgm:t>
    </dgm:pt>
    <dgm:pt modelId="{37B25600-8C64-4AAB-B352-898FB8064F75}" type="parTrans" cxnId="{908556C0-8DF8-4EEC-9C74-B92C30AD4F1B}">
      <dgm:prSet/>
      <dgm:spPr/>
      <dgm:t>
        <a:bodyPr/>
        <a:lstStyle/>
        <a:p>
          <a:endParaRPr lang="en-US"/>
        </a:p>
      </dgm:t>
    </dgm:pt>
    <dgm:pt modelId="{27E8DA9D-13DD-4636-A392-7BDAA853F01F}" type="sibTrans" cxnId="{908556C0-8DF8-4EEC-9C74-B92C30AD4F1B}">
      <dgm:prSet/>
      <dgm:spPr/>
      <dgm:t>
        <a:bodyPr/>
        <a:lstStyle/>
        <a:p>
          <a:endParaRPr lang="en-US"/>
        </a:p>
      </dgm:t>
    </dgm:pt>
    <dgm:pt modelId="{0CC29A8F-8852-4533-8A94-EF88A23C5396}">
      <dgm:prSet custT="1"/>
      <dgm:spPr/>
      <dgm:t>
        <a:bodyPr/>
        <a:lstStyle/>
        <a:p>
          <a:endParaRPr lang="en-US" sz="1500" b="1" dirty="0"/>
        </a:p>
        <a:p>
          <a:r>
            <a:rPr lang="en-US" sz="2000" b="1" dirty="0"/>
            <a:t>Things to consider: </a:t>
          </a:r>
        </a:p>
        <a:p>
          <a:r>
            <a:rPr lang="en-US" sz="2000" dirty="0"/>
            <a:t>(1) Income</a:t>
          </a:r>
        </a:p>
        <a:p>
          <a:r>
            <a:rPr lang="en-US" sz="2000" dirty="0"/>
            <a:t>(2) Current Age</a:t>
          </a:r>
        </a:p>
        <a:p>
          <a:r>
            <a:rPr lang="en-US" sz="2000" dirty="0"/>
            <a:t>(3) Desired Retirement Age. </a:t>
          </a:r>
          <a:r>
            <a:rPr lang="en-US" sz="2400" dirty="0"/>
            <a:t> </a:t>
          </a:r>
        </a:p>
      </dgm:t>
    </dgm:pt>
    <dgm:pt modelId="{49EFAD76-0B44-4A49-9F30-3793167F9E7D}" type="parTrans" cxnId="{5781C3C1-A288-4D41-A90F-A89838900183}">
      <dgm:prSet/>
      <dgm:spPr/>
      <dgm:t>
        <a:bodyPr/>
        <a:lstStyle/>
        <a:p>
          <a:endParaRPr lang="en-US"/>
        </a:p>
      </dgm:t>
    </dgm:pt>
    <dgm:pt modelId="{0019143F-9E66-4506-807E-98321BD6B507}" type="sibTrans" cxnId="{5781C3C1-A288-4D41-A90F-A89838900183}">
      <dgm:prSet/>
      <dgm:spPr/>
      <dgm:t>
        <a:bodyPr/>
        <a:lstStyle/>
        <a:p>
          <a:endParaRPr lang="en-US"/>
        </a:p>
      </dgm:t>
    </dgm:pt>
    <dgm:pt modelId="{1623EF7C-E7E8-4AA2-AA14-CFA847608973}">
      <dgm:prSet/>
      <dgm:spPr/>
      <dgm:t>
        <a:bodyPr/>
        <a:lstStyle/>
        <a:p>
          <a:r>
            <a:rPr lang="en-US" b="1" dirty="0"/>
            <a:t>Most Important Tip:</a:t>
          </a:r>
        </a:p>
        <a:p>
          <a:r>
            <a:rPr lang="en-US" b="1" dirty="0"/>
            <a:t>Start Early</a:t>
          </a:r>
        </a:p>
      </dgm:t>
    </dgm:pt>
    <dgm:pt modelId="{AE06C99C-12AF-49D2-B35D-AE720944FCC5}" type="parTrans" cxnId="{27BEB8E1-EA2D-4CB0-8CFE-F9912C5691CB}">
      <dgm:prSet/>
      <dgm:spPr/>
      <dgm:t>
        <a:bodyPr/>
        <a:lstStyle/>
        <a:p>
          <a:endParaRPr lang="en-US"/>
        </a:p>
      </dgm:t>
    </dgm:pt>
    <dgm:pt modelId="{B0BCF5EA-E4FA-4395-B486-D79978D95710}" type="sibTrans" cxnId="{27BEB8E1-EA2D-4CB0-8CFE-F9912C5691CB}">
      <dgm:prSet/>
      <dgm:spPr/>
      <dgm:t>
        <a:bodyPr/>
        <a:lstStyle/>
        <a:p>
          <a:endParaRPr lang="en-US"/>
        </a:p>
      </dgm:t>
    </dgm:pt>
    <dgm:pt modelId="{79BD93AF-F41D-405D-B67F-711F4B6786F7}">
      <dgm:prSet/>
      <dgm:spPr/>
      <dgm:t>
        <a:bodyPr/>
        <a:lstStyle/>
        <a:p>
          <a:r>
            <a:rPr lang="en-US" dirty="0"/>
            <a:t>Are you prepared?</a:t>
          </a:r>
        </a:p>
      </dgm:t>
    </dgm:pt>
    <dgm:pt modelId="{6B487977-2844-4183-8811-FB04F5374B6A}" type="parTrans" cxnId="{FC1BB1A9-E348-41E9-8413-0F0E7F46A3D0}">
      <dgm:prSet/>
      <dgm:spPr/>
      <dgm:t>
        <a:bodyPr/>
        <a:lstStyle/>
        <a:p>
          <a:endParaRPr lang="en-US"/>
        </a:p>
      </dgm:t>
    </dgm:pt>
    <dgm:pt modelId="{C3219A03-73EB-4FAA-AFFB-B28226F32729}" type="sibTrans" cxnId="{FC1BB1A9-E348-41E9-8413-0F0E7F46A3D0}">
      <dgm:prSet/>
      <dgm:spPr/>
    </dgm:pt>
    <dgm:pt modelId="{6EF5A5A4-80A6-4AD4-8E97-15F68CB0736E}" type="pres">
      <dgm:prSet presAssocID="{8DB0B2F4-3730-47EC-B8F8-E4F41F498F4C}" presName="matrix" presStyleCnt="0">
        <dgm:presLayoutVars>
          <dgm:chMax val="1"/>
          <dgm:dir/>
          <dgm:resizeHandles val="exact"/>
        </dgm:presLayoutVars>
      </dgm:prSet>
      <dgm:spPr/>
    </dgm:pt>
    <dgm:pt modelId="{9E6548FD-A87A-4150-B36E-CB2F9187AF37}" type="pres">
      <dgm:prSet presAssocID="{8DB0B2F4-3730-47EC-B8F8-E4F41F498F4C}" presName="diamond" presStyleLbl="bgShp" presStyleIdx="0" presStyleCnt="1" custLinFactNeighborY="-3321"/>
      <dgm:spPr/>
    </dgm:pt>
    <dgm:pt modelId="{E2FF8287-BBD0-4AD9-BED0-83BA1FAB25FD}" type="pres">
      <dgm:prSet presAssocID="{8DB0B2F4-3730-47EC-B8F8-E4F41F498F4C}" presName="quad1" presStyleLbl="node1" presStyleIdx="0" presStyleCnt="4" custScaleY="112234" custLinFactNeighborX="-5006" custLinFactNeighborY="-3720">
        <dgm:presLayoutVars>
          <dgm:chMax val="0"/>
          <dgm:chPref val="0"/>
          <dgm:bulletEnabled val="1"/>
        </dgm:presLayoutVars>
      </dgm:prSet>
      <dgm:spPr/>
    </dgm:pt>
    <dgm:pt modelId="{1F157AED-C864-47D9-8693-9CFFA3735111}" type="pres">
      <dgm:prSet presAssocID="{8DB0B2F4-3730-47EC-B8F8-E4F41F498F4C}" presName="quad2" presStyleLbl="node1" presStyleIdx="1" presStyleCnt="4" custScaleY="108358" custLinFactY="8464" custLinFactNeighborX="3014" custLinFactNeighborY="100000">
        <dgm:presLayoutVars>
          <dgm:chMax val="0"/>
          <dgm:chPref val="0"/>
          <dgm:bulletEnabled val="1"/>
        </dgm:presLayoutVars>
      </dgm:prSet>
      <dgm:spPr/>
    </dgm:pt>
    <dgm:pt modelId="{17614E8E-3211-418E-9184-5F4C1DE4A448}" type="pres">
      <dgm:prSet presAssocID="{8DB0B2F4-3730-47EC-B8F8-E4F41F498F4C}" presName="quad3" presStyleLbl="node1" presStyleIdx="2" presStyleCnt="4" custLinFactX="3846" custLinFactY="-12882" custLinFactNeighborX="100000" custLinFactNeighborY="-100000">
        <dgm:presLayoutVars>
          <dgm:chMax val="0"/>
          <dgm:chPref val="0"/>
          <dgm:bulletEnabled val="1"/>
        </dgm:presLayoutVars>
      </dgm:prSet>
      <dgm:spPr/>
    </dgm:pt>
    <dgm:pt modelId="{B6E33646-6A19-42DF-86A8-22722265AFEB}" type="pres">
      <dgm:prSet presAssocID="{8DB0B2F4-3730-47EC-B8F8-E4F41F498F4C}" presName="quad4" presStyleLbl="node1" presStyleIdx="3" presStyleCnt="4" custScaleY="105711" custLinFactX="-8475" custLinFactNeighborX="-100000" custLinFactNeighborY="-1809">
        <dgm:presLayoutVars>
          <dgm:chMax val="0"/>
          <dgm:chPref val="0"/>
          <dgm:bulletEnabled val="1"/>
        </dgm:presLayoutVars>
      </dgm:prSet>
      <dgm:spPr/>
    </dgm:pt>
  </dgm:ptLst>
  <dgm:cxnLst>
    <dgm:cxn modelId="{CBF0E75C-F6C1-40EA-965E-9CDBDE1C96BE}" type="presOf" srcId="{1623EF7C-E7E8-4AA2-AA14-CFA847608973}" destId="{17614E8E-3211-418E-9184-5F4C1DE4A448}" srcOrd="0" destOrd="0" presId="urn:microsoft.com/office/officeart/2005/8/layout/matrix3"/>
    <dgm:cxn modelId="{7559CB62-B577-456F-B7F1-F5B8875CA636}" type="presOf" srcId="{0CC29A8F-8852-4533-8A94-EF88A23C5396}" destId="{1F157AED-C864-47D9-8693-9CFFA3735111}" srcOrd="0" destOrd="0" presId="urn:microsoft.com/office/officeart/2005/8/layout/matrix3"/>
    <dgm:cxn modelId="{FC1BB1A9-E348-41E9-8413-0F0E7F46A3D0}" srcId="{8DB0B2F4-3730-47EC-B8F8-E4F41F498F4C}" destId="{79BD93AF-F41D-405D-B67F-711F4B6786F7}" srcOrd="3" destOrd="0" parTransId="{6B487977-2844-4183-8811-FB04F5374B6A}" sibTransId="{C3219A03-73EB-4FAA-AFFB-B28226F32729}"/>
    <dgm:cxn modelId="{EBE6E0B8-5088-419C-9CEB-54BA05E98122}" type="presOf" srcId="{7F5F18E9-7238-4EE6-97E3-90F449E17BBC}" destId="{E2FF8287-BBD0-4AD9-BED0-83BA1FAB25FD}" srcOrd="0" destOrd="0" presId="urn:microsoft.com/office/officeart/2005/8/layout/matrix3"/>
    <dgm:cxn modelId="{908556C0-8DF8-4EEC-9C74-B92C30AD4F1B}" srcId="{8DB0B2F4-3730-47EC-B8F8-E4F41F498F4C}" destId="{7F5F18E9-7238-4EE6-97E3-90F449E17BBC}" srcOrd="0" destOrd="0" parTransId="{37B25600-8C64-4AAB-B352-898FB8064F75}" sibTransId="{27E8DA9D-13DD-4636-A392-7BDAA853F01F}"/>
    <dgm:cxn modelId="{5781C3C1-A288-4D41-A90F-A89838900183}" srcId="{8DB0B2F4-3730-47EC-B8F8-E4F41F498F4C}" destId="{0CC29A8F-8852-4533-8A94-EF88A23C5396}" srcOrd="1" destOrd="0" parTransId="{49EFAD76-0B44-4A49-9F30-3793167F9E7D}" sibTransId="{0019143F-9E66-4506-807E-98321BD6B507}"/>
    <dgm:cxn modelId="{6D7C8ACB-5D63-4DED-9705-129802298229}" type="presOf" srcId="{79BD93AF-F41D-405D-B67F-711F4B6786F7}" destId="{B6E33646-6A19-42DF-86A8-22722265AFEB}" srcOrd="0" destOrd="0" presId="urn:microsoft.com/office/officeart/2005/8/layout/matrix3"/>
    <dgm:cxn modelId="{6EEC96D3-F8FD-46F0-ADCC-3B2F9BC9DDA7}" type="presOf" srcId="{8DB0B2F4-3730-47EC-B8F8-E4F41F498F4C}" destId="{6EF5A5A4-80A6-4AD4-8E97-15F68CB0736E}" srcOrd="0" destOrd="0" presId="urn:microsoft.com/office/officeart/2005/8/layout/matrix3"/>
    <dgm:cxn modelId="{27BEB8E1-EA2D-4CB0-8CFE-F9912C5691CB}" srcId="{8DB0B2F4-3730-47EC-B8F8-E4F41F498F4C}" destId="{1623EF7C-E7E8-4AA2-AA14-CFA847608973}" srcOrd="2" destOrd="0" parTransId="{AE06C99C-12AF-49D2-B35D-AE720944FCC5}" sibTransId="{B0BCF5EA-E4FA-4395-B486-D79978D95710}"/>
    <dgm:cxn modelId="{269C7C01-7DFF-46D9-ADED-4B78FCB8A37C}" type="presParOf" srcId="{6EF5A5A4-80A6-4AD4-8E97-15F68CB0736E}" destId="{9E6548FD-A87A-4150-B36E-CB2F9187AF37}" srcOrd="0" destOrd="0" presId="urn:microsoft.com/office/officeart/2005/8/layout/matrix3"/>
    <dgm:cxn modelId="{AB854782-4AC5-474E-BAA7-AD5077AF36D3}" type="presParOf" srcId="{6EF5A5A4-80A6-4AD4-8E97-15F68CB0736E}" destId="{E2FF8287-BBD0-4AD9-BED0-83BA1FAB25FD}" srcOrd="1" destOrd="0" presId="urn:microsoft.com/office/officeart/2005/8/layout/matrix3"/>
    <dgm:cxn modelId="{2154EEFF-0765-444E-A4CD-A5B4A21F2375}" type="presParOf" srcId="{6EF5A5A4-80A6-4AD4-8E97-15F68CB0736E}" destId="{1F157AED-C864-47D9-8693-9CFFA3735111}" srcOrd="2" destOrd="0" presId="urn:microsoft.com/office/officeart/2005/8/layout/matrix3"/>
    <dgm:cxn modelId="{8B929B2B-247C-432D-A022-6DA0563CB884}" type="presParOf" srcId="{6EF5A5A4-80A6-4AD4-8E97-15F68CB0736E}" destId="{17614E8E-3211-418E-9184-5F4C1DE4A448}" srcOrd="3" destOrd="0" presId="urn:microsoft.com/office/officeart/2005/8/layout/matrix3"/>
    <dgm:cxn modelId="{852AE91C-D51F-4D32-80C3-5292963D6DDE}" type="presParOf" srcId="{6EF5A5A4-80A6-4AD4-8E97-15F68CB0736E}" destId="{B6E33646-6A19-42DF-86A8-22722265AFE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0497C0-8CD3-4D01-8807-BA5ABDFE865C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B742C0F-C768-4A29-94F7-9AF97C0249C3}">
      <dgm:prSet/>
      <dgm:spPr/>
      <dgm:t>
        <a:bodyPr/>
        <a:lstStyle/>
        <a:p>
          <a:r>
            <a:rPr lang="en-US" dirty="0"/>
            <a:t>TIAA-CREF</a:t>
          </a:r>
        </a:p>
      </dgm:t>
    </dgm:pt>
    <dgm:pt modelId="{6BD597C1-B6CF-4371-B02E-1A733457E1C0}" type="parTrans" cxnId="{BE206734-39BA-4831-8B2F-F94AECE99DAB}">
      <dgm:prSet/>
      <dgm:spPr/>
      <dgm:t>
        <a:bodyPr/>
        <a:lstStyle/>
        <a:p>
          <a:endParaRPr lang="en-US"/>
        </a:p>
      </dgm:t>
    </dgm:pt>
    <dgm:pt modelId="{7131A199-A002-4618-B44A-15F3148CF89C}" type="sibTrans" cxnId="{BE206734-39BA-4831-8B2F-F94AECE99DAB}">
      <dgm:prSet/>
      <dgm:spPr/>
      <dgm:t>
        <a:bodyPr/>
        <a:lstStyle/>
        <a:p>
          <a:endParaRPr lang="en-US"/>
        </a:p>
      </dgm:t>
    </dgm:pt>
    <dgm:pt modelId="{8C09ECAF-05C5-41A0-AF38-645D577D1F7F}">
      <dgm:prSet/>
      <dgm:spPr/>
      <dgm:t>
        <a:bodyPr/>
        <a:lstStyle/>
        <a:p>
          <a:r>
            <a:rPr lang="en-US" dirty="0"/>
            <a:t>ROTH IRA</a:t>
          </a:r>
        </a:p>
      </dgm:t>
    </dgm:pt>
    <dgm:pt modelId="{B39B963B-16AA-4F78-A9AE-AC277EF197AB}" type="parTrans" cxnId="{BF78BFF3-7BDA-442D-B006-55E389A8739B}">
      <dgm:prSet/>
      <dgm:spPr/>
      <dgm:t>
        <a:bodyPr/>
        <a:lstStyle/>
        <a:p>
          <a:endParaRPr lang="en-US"/>
        </a:p>
      </dgm:t>
    </dgm:pt>
    <dgm:pt modelId="{411E8AEB-D900-421A-B8B1-5E5E53AC0892}" type="sibTrans" cxnId="{BF78BFF3-7BDA-442D-B006-55E389A8739B}">
      <dgm:prSet/>
      <dgm:spPr/>
      <dgm:t>
        <a:bodyPr/>
        <a:lstStyle/>
        <a:p>
          <a:endParaRPr lang="en-US"/>
        </a:p>
      </dgm:t>
    </dgm:pt>
    <dgm:pt modelId="{F4742385-0A87-4750-B7A0-3F2AC3BECEDE}">
      <dgm:prSet/>
      <dgm:spPr/>
      <dgm:t>
        <a:bodyPr/>
        <a:lstStyle/>
        <a:p>
          <a:r>
            <a:rPr lang="en-US" dirty="0"/>
            <a:t>Social Security</a:t>
          </a:r>
        </a:p>
      </dgm:t>
    </dgm:pt>
    <dgm:pt modelId="{284F5360-032B-4582-8125-53F2BB64A204}" type="parTrans" cxnId="{D40A88E9-034C-4CEB-885B-F5694E44F893}">
      <dgm:prSet/>
      <dgm:spPr/>
      <dgm:t>
        <a:bodyPr/>
        <a:lstStyle/>
        <a:p>
          <a:endParaRPr lang="en-US"/>
        </a:p>
      </dgm:t>
    </dgm:pt>
    <dgm:pt modelId="{8BE9E78F-01A3-45E3-A55F-2BE7D1BE369B}" type="sibTrans" cxnId="{D40A88E9-034C-4CEB-885B-F5694E44F893}">
      <dgm:prSet/>
      <dgm:spPr/>
      <dgm:t>
        <a:bodyPr/>
        <a:lstStyle/>
        <a:p>
          <a:endParaRPr lang="en-US"/>
        </a:p>
      </dgm:t>
    </dgm:pt>
    <dgm:pt modelId="{7C1E16ED-5317-47CC-AAD3-915327E63B6A}">
      <dgm:prSet/>
      <dgm:spPr/>
      <dgm:t>
        <a:bodyPr/>
        <a:lstStyle/>
        <a:p>
          <a:r>
            <a:rPr lang="en-US" dirty="0"/>
            <a:t>Matching Plans</a:t>
          </a:r>
        </a:p>
      </dgm:t>
    </dgm:pt>
    <dgm:pt modelId="{6016AEF9-15FE-4875-8C74-70494DE4963F}" type="parTrans" cxnId="{C9BE4F85-960D-43FE-A7F2-F5E2C785DEC2}">
      <dgm:prSet/>
      <dgm:spPr/>
      <dgm:t>
        <a:bodyPr/>
        <a:lstStyle/>
        <a:p>
          <a:endParaRPr lang="en-US"/>
        </a:p>
      </dgm:t>
    </dgm:pt>
    <dgm:pt modelId="{572807E2-B6D8-4DCA-9766-E75BB4474249}" type="sibTrans" cxnId="{C9BE4F85-960D-43FE-A7F2-F5E2C785DEC2}">
      <dgm:prSet/>
      <dgm:spPr/>
      <dgm:t>
        <a:bodyPr/>
        <a:lstStyle/>
        <a:p>
          <a:endParaRPr lang="en-US"/>
        </a:p>
      </dgm:t>
    </dgm:pt>
    <dgm:pt modelId="{8F82A3F8-31C4-498E-8CBB-DC92FA305907}">
      <dgm:prSet/>
      <dgm:spPr/>
      <dgm:t>
        <a:bodyPr/>
        <a:lstStyle/>
        <a:p>
          <a:r>
            <a:rPr lang="en-US" dirty="0"/>
            <a:t>401K</a:t>
          </a:r>
        </a:p>
      </dgm:t>
    </dgm:pt>
    <dgm:pt modelId="{A229E351-46FB-4864-83D6-2C3ADEC98612}" type="parTrans" cxnId="{CB3218C5-EDD1-48F7-A084-985072117816}">
      <dgm:prSet/>
      <dgm:spPr/>
      <dgm:t>
        <a:bodyPr/>
        <a:lstStyle/>
        <a:p>
          <a:endParaRPr lang="en-US"/>
        </a:p>
      </dgm:t>
    </dgm:pt>
    <dgm:pt modelId="{7222CB75-6954-4BAE-9FBC-EF4943B7A2AB}" type="sibTrans" cxnId="{CB3218C5-EDD1-48F7-A084-985072117816}">
      <dgm:prSet/>
      <dgm:spPr/>
      <dgm:t>
        <a:bodyPr/>
        <a:lstStyle/>
        <a:p>
          <a:endParaRPr lang="en-US"/>
        </a:p>
      </dgm:t>
    </dgm:pt>
    <dgm:pt modelId="{DA4E7DDC-DB87-4462-872A-31163584878F}">
      <dgm:prSet/>
      <dgm:spPr/>
      <dgm:t>
        <a:bodyPr/>
        <a:lstStyle/>
        <a:p>
          <a:r>
            <a:rPr lang="en-US" dirty="0"/>
            <a:t>Saving</a:t>
          </a:r>
        </a:p>
      </dgm:t>
    </dgm:pt>
    <dgm:pt modelId="{951158EC-B7C4-489D-902B-9C56D9995DA0}" type="parTrans" cxnId="{59A20291-7BE7-48F1-B01C-56B6618E8944}">
      <dgm:prSet/>
      <dgm:spPr/>
      <dgm:t>
        <a:bodyPr/>
        <a:lstStyle/>
        <a:p>
          <a:endParaRPr lang="en-US"/>
        </a:p>
      </dgm:t>
    </dgm:pt>
    <dgm:pt modelId="{8ED76ACF-1005-4024-9CAF-407CEAA08F89}" type="sibTrans" cxnId="{59A20291-7BE7-48F1-B01C-56B6618E8944}">
      <dgm:prSet/>
      <dgm:spPr/>
      <dgm:t>
        <a:bodyPr/>
        <a:lstStyle/>
        <a:p>
          <a:endParaRPr lang="en-US"/>
        </a:p>
      </dgm:t>
    </dgm:pt>
    <dgm:pt modelId="{1CBAC1B7-7421-4695-A753-99E24BCB9849}" type="pres">
      <dgm:prSet presAssocID="{F70497C0-8CD3-4D01-8807-BA5ABDFE865C}" presName="diagram" presStyleCnt="0">
        <dgm:presLayoutVars>
          <dgm:dir/>
          <dgm:resizeHandles val="exact"/>
        </dgm:presLayoutVars>
      </dgm:prSet>
      <dgm:spPr/>
    </dgm:pt>
    <dgm:pt modelId="{C1786184-3893-4230-8000-61B5C0488AE0}" type="pres">
      <dgm:prSet presAssocID="{FB742C0F-C768-4A29-94F7-9AF97C0249C3}" presName="node" presStyleLbl="node1" presStyleIdx="0" presStyleCnt="6">
        <dgm:presLayoutVars>
          <dgm:bulletEnabled val="1"/>
        </dgm:presLayoutVars>
      </dgm:prSet>
      <dgm:spPr/>
    </dgm:pt>
    <dgm:pt modelId="{30564616-A986-470C-BCF0-CCCA977AA289}" type="pres">
      <dgm:prSet presAssocID="{7131A199-A002-4618-B44A-15F3148CF89C}" presName="sibTrans" presStyleCnt="0"/>
      <dgm:spPr/>
    </dgm:pt>
    <dgm:pt modelId="{D7D0AE10-9AE7-41E4-96FB-EC11FF67393F}" type="pres">
      <dgm:prSet presAssocID="{8C09ECAF-05C5-41A0-AF38-645D577D1F7F}" presName="node" presStyleLbl="node1" presStyleIdx="1" presStyleCnt="6">
        <dgm:presLayoutVars>
          <dgm:bulletEnabled val="1"/>
        </dgm:presLayoutVars>
      </dgm:prSet>
      <dgm:spPr/>
    </dgm:pt>
    <dgm:pt modelId="{BF866812-BC82-4702-9753-99D12F8452A7}" type="pres">
      <dgm:prSet presAssocID="{411E8AEB-D900-421A-B8B1-5E5E53AC0892}" presName="sibTrans" presStyleCnt="0"/>
      <dgm:spPr/>
    </dgm:pt>
    <dgm:pt modelId="{1B5D0C0C-9E15-4237-9039-8FE6541003D9}" type="pres">
      <dgm:prSet presAssocID="{F4742385-0A87-4750-B7A0-3F2AC3BECEDE}" presName="node" presStyleLbl="node1" presStyleIdx="2" presStyleCnt="6" custLinFactNeighborX="-6909" custLinFactNeighborY="-2140">
        <dgm:presLayoutVars>
          <dgm:bulletEnabled val="1"/>
        </dgm:presLayoutVars>
      </dgm:prSet>
      <dgm:spPr/>
    </dgm:pt>
    <dgm:pt modelId="{247B9D97-0435-4C6A-8D2D-BAFB66163D22}" type="pres">
      <dgm:prSet presAssocID="{8BE9E78F-01A3-45E3-A55F-2BE7D1BE369B}" presName="sibTrans" presStyleCnt="0"/>
      <dgm:spPr/>
    </dgm:pt>
    <dgm:pt modelId="{C3EE6362-CBC4-4178-8B4C-0BBC1727F47F}" type="pres">
      <dgm:prSet presAssocID="{7C1E16ED-5317-47CC-AAD3-915327E63B6A}" presName="node" presStyleLbl="node1" presStyleIdx="3" presStyleCnt="6">
        <dgm:presLayoutVars>
          <dgm:bulletEnabled val="1"/>
        </dgm:presLayoutVars>
      </dgm:prSet>
      <dgm:spPr/>
    </dgm:pt>
    <dgm:pt modelId="{64B72A2C-DA17-4B38-8C73-21C464FBF0F3}" type="pres">
      <dgm:prSet presAssocID="{572807E2-B6D8-4DCA-9766-E75BB4474249}" presName="sibTrans" presStyleCnt="0"/>
      <dgm:spPr/>
    </dgm:pt>
    <dgm:pt modelId="{0052524D-22EA-4562-B4DB-2B50F706AC9C}" type="pres">
      <dgm:prSet presAssocID="{8F82A3F8-31C4-498E-8CBB-DC92FA305907}" presName="node" presStyleLbl="node1" presStyleIdx="4" presStyleCnt="6" custLinFactNeighborX="6425" custLinFactNeighborY="16822">
        <dgm:presLayoutVars>
          <dgm:bulletEnabled val="1"/>
        </dgm:presLayoutVars>
      </dgm:prSet>
      <dgm:spPr/>
    </dgm:pt>
    <dgm:pt modelId="{F0CB6370-218A-4E70-A006-32EE888868C8}" type="pres">
      <dgm:prSet presAssocID="{7222CB75-6954-4BAE-9FBC-EF4943B7A2AB}" presName="sibTrans" presStyleCnt="0"/>
      <dgm:spPr/>
    </dgm:pt>
    <dgm:pt modelId="{D3A42F4E-6205-41F8-AF5F-D5C05964D9E6}" type="pres">
      <dgm:prSet presAssocID="{DA4E7DDC-DB87-4462-872A-31163584878F}" presName="node" presStyleLbl="node1" presStyleIdx="5" presStyleCnt="6" custLinFactNeighborY="-716">
        <dgm:presLayoutVars>
          <dgm:bulletEnabled val="1"/>
        </dgm:presLayoutVars>
      </dgm:prSet>
      <dgm:spPr/>
    </dgm:pt>
  </dgm:ptLst>
  <dgm:cxnLst>
    <dgm:cxn modelId="{BE206734-39BA-4831-8B2F-F94AECE99DAB}" srcId="{F70497C0-8CD3-4D01-8807-BA5ABDFE865C}" destId="{FB742C0F-C768-4A29-94F7-9AF97C0249C3}" srcOrd="0" destOrd="0" parTransId="{6BD597C1-B6CF-4371-B02E-1A733457E1C0}" sibTransId="{7131A199-A002-4618-B44A-15F3148CF89C}"/>
    <dgm:cxn modelId="{1BE98856-373F-4B30-B492-1CDC5A5DBD1E}" type="presOf" srcId="{F70497C0-8CD3-4D01-8807-BA5ABDFE865C}" destId="{1CBAC1B7-7421-4695-A753-99E24BCB9849}" srcOrd="0" destOrd="0" presId="urn:microsoft.com/office/officeart/2005/8/layout/default"/>
    <dgm:cxn modelId="{C9BE4F85-960D-43FE-A7F2-F5E2C785DEC2}" srcId="{F70497C0-8CD3-4D01-8807-BA5ABDFE865C}" destId="{7C1E16ED-5317-47CC-AAD3-915327E63B6A}" srcOrd="3" destOrd="0" parTransId="{6016AEF9-15FE-4875-8C74-70494DE4963F}" sibTransId="{572807E2-B6D8-4DCA-9766-E75BB4474249}"/>
    <dgm:cxn modelId="{9C6CF086-97ED-4F06-8C47-7ABDBC7CC2E6}" type="presOf" srcId="{8C09ECAF-05C5-41A0-AF38-645D577D1F7F}" destId="{D7D0AE10-9AE7-41E4-96FB-EC11FF67393F}" srcOrd="0" destOrd="0" presId="urn:microsoft.com/office/officeart/2005/8/layout/default"/>
    <dgm:cxn modelId="{59A20291-7BE7-48F1-B01C-56B6618E8944}" srcId="{F70497C0-8CD3-4D01-8807-BA5ABDFE865C}" destId="{DA4E7DDC-DB87-4462-872A-31163584878F}" srcOrd="5" destOrd="0" parTransId="{951158EC-B7C4-489D-902B-9C56D9995DA0}" sibTransId="{8ED76ACF-1005-4024-9CAF-407CEAA08F89}"/>
    <dgm:cxn modelId="{2A9A6FA4-3EC0-42C0-9350-6559B677A9C8}" type="presOf" srcId="{FB742C0F-C768-4A29-94F7-9AF97C0249C3}" destId="{C1786184-3893-4230-8000-61B5C0488AE0}" srcOrd="0" destOrd="0" presId="urn:microsoft.com/office/officeart/2005/8/layout/default"/>
    <dgm:cxn modelId="{1E22AAAC-C17A-401F-8F2B-057F1F28F1FB}" type="presOf" srcId="{8F82A3F8-31C4-498E-8CBB-DC92FA305907}" destId="{0052524D-22EA-4562-B4DB-2B50F706AC9C}" srcOrd="0" destOrd="0" presId="urn:microsoft.com/office/officeart/2005/8/layout/default"/>
    <dgm:cxn modelId="{833969BB-9C55-4BD7-95F5-4786C17E189C}" type="presOf" srcId="{DA4E7DDC-DB87-4462-872A-31163584878F}" destId="{D3A42F4E-6205-41F8-AF5F-D5C05964D9E6}" srcOrd="0" destOrd="0" presId="urn:microsoft.com/office/officeart/2005/8/layout/default"/>
    <dgm:cxn modelId="{CB3218C5-EDD1-48F7-A084-985072117816}" srcId="{F70497C0-8CD3-4D01-8807-BA5ABDFE865C}" destId="{8F82A3F8-31C4-498E-8CBB-DC92FA305907}" srcOrd="4" destOrd="0" parTransId="{A229E351-46FB-4864-83D6-2C3ADEC98612}" sibTransId="{7222CB75-6954-4BAE-9FBC-EF4943B7A2AB}"/>
    <dgm:cxn modelId="{D40A88E9-034C-4CEB-885B-F5694E44F893}" srcId="{F70497C0-8CD3-4D01-8807-BA5ABDFE865C}" destId="{F4742385-0A87-4750-B7A0-3F2AC3BECEDE}" srcOrd="2" destOrd="0" parTransId="{284F5360-032B-4582-8125-53F2BB64A204}" sibTransId="{8BE9E78F-01A3-45E3-A55F-2BE7D1BE369B}"/>
    <dgm:cxn modelId="{ACE5CAEA-87CC-4D3B-BE55-C8D036624F58}" type="presOf" srcId="{7C1E16ED-5317-47CC-AAD3-915327E63B6A}" destId="{C3EE6362-CBC4-4178-8B4C-0BBC1727F47F}" srcOrd="0" destOrd="0" presId="urn:microsoft.com/office/officeart/2005/8/layout/default"/>
    <dgm:cxn modelId="{A18F4FED-26D8-41DF-A5F4-3ED5942C50E3}" type="presOf" srcId="{F4742385-0A87-4750-B7A0-3F2AC3BECEDE}" destId="{1B5D0C0C-9E15-4237-9039-8FE6541003D9}" srcOrd="0" destOrd="0" presId="urn:microsoft.com/office/officeart/2005/8/layout/default"/>
    <dgm:cxn modelId="{BF78BFF3-7BDA-442D-B006-55E389A8739B}" srcId="{F70497C0-8CD3-4D01-8807-BA5ABDFE865C}" destId="{8C09ECAF-05C5-41A0-AF38-645D577D1F7F}" srcOrd="1" destOrd="0" parTransId="{B39B963B-16AA-4F78-A9AE-AC277EF197AB}" sibTransId="{411E8AEB-D900-421A-B8B1-5E5E53AC0892}"/>
    <dgm:cxn modelId="{4A0F19E7-66EB-40B0-86FD-598910773AA7}" type="presParOf" srcId="{1CBAC1B7-7421-4695-A753-99E24BCB9849}" destId="{C1786184-3893-4230-8000-61B5C0488AE0}" srcOrd="0" destOrd="0" presId="urn:microsoft.com/office/officeart/2005/8/layout/default"/>
    <dgm:cxn modelId="{4299DB7C-248E-4FF7-AF87-4DEE7DBB6DF4}" type="presParOf" srcId="{1CBAC1B7-7421-4695-A753-99E24BCB9849}" destId="{30564616-A986-470C-BCF0-CCCA977AA289}" srcOrd="1" destOrd="0" presId="urn:microsoft.com/office/officeart/2005/8/layout/default"/>
    <dgm:cxn modelId="{9FCA31E9-4837-4BD2-95AF-58EC18B991BE}" type="presParOf" srcId="{1CBAC1B7-7421-4695-A753-99E24BCB9849}" destId="{D7D0AE10-9AE7-41E4-96FB-EC11FF67393F}" srcOrd="2" destOrd="0" presId="urn:microsoft.com/office/officeart/2005/8/layout/default"/>
    <dgm:cxn modelId="{CF2E7588-C3DA-41B7-AFA3-8C43BE58507B}" type="presParOf" srcId="{1CBAC1B7-7421-4695-A753-99E24BCB9849}" destId="{BF866812-BC82-4702-9753-99D12F8452A7}" srcOrd="3" destOrd="0" presId="urn:microsoft.com/office/officeart/2005/8/layout/default"/>
    <dgm:cxn modelId="{D30641DE-844B-47D0-A916-B52F032F74D5}" type="presParOf" srcId="{1CBAC1B7-7421-4695-A753-99E24BCB9849}" destId="{1B5D0C0C-9E15-4237-9039-8FE6541003D9}" srcOrd="4" destOrd="0" presId="urn:microsoft.com/office/officeart/2005/8/layout/default"/>
    <dgm:cxn modelId="{DBA7FB57-CCA9-462A-A24D-087F0B25C439}" type="presParOf" srcId="{1CBAC1B7-7421-4695-A753-99E24BCB9849}" destId="{247B9D97-0435-4C6A-8D2D-BAFB66163D22}" srcOrd="5" destOrd="0" presId="urn:microsoft.com/office/officeart/2005/8/layout/default"/>
    <dgm:cxn modelId="{E3EBB5FD-DEEF-4716-828C-8AC93AB20BC7}" type="presParOf" srcId="{1CBAC1B7-7421-4695-A753-99E24BCB9849}" destId="{C3EE6362-CBC4-4178-8B4C-0BBC1727F47F}" srcOrd="6" destOrd="0" presId="urn:microsoft.com/office/officeart/2005/8/layout/default"/>
    <dgm:cxn modelId="{BBEA01F0-9122-4885-ABA1-F3DA617E4C51}" type="presParOf" srcId="{1CBAC1B7-7421-4695-A753-99E24BCB9849}" destId="{64B72A2C-DA17-4B38-8C73-21C464FBF0F3}" srcOrd="7" destOrd="0" presId="urn:microsoft.com/office/officeart/2005/8/layout/default"/>
    <dgm:cxn modelId="{7240E4BB-2A79-4A95-AFBF-A3F1E957BE9D}" type="presParOf" srcId="{1CBAC1B7-7421-4695-A753-99E24BCB9849}" destId="{0052524D-22EA-4562-B4DB-2B50F706AC9C}" srcOrd="8" destOrd="0" presId="urn:microsoft.com/office/officeart/2005/8/layout/default"/>
    <dgm:cxn modelId="{CEFA6BE2-1F10-4A7D-9621-DA0D669EA60F}" type="presParOf" srcId="{1CBAC1B7-7421-4695-A753-99E24BCB9849}" destId="{F0CB6370-218A-4E70-A006-32EE888868C8}" srcOrd="9" destOrd="0" presId="urn:microsoft.com/office/officeart/2005/8/layout/default"/>
    <dgm:cxn modelId="{F4194F06-1747-4801-967D-73D3F41D15B9}" type="presParOf" srcId="{1CBAC1B7-7421-4695-A753-99E24BCB9849}" destId="{D3A42F4E-6205-41F8-AF5F-D5C05964D9E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07DCA-2EF2-4C1D-B98D-9193F4030518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C3E4C-5B40-4BAF-A7C6-45D050ED26AD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462DC-FC1F-414D-BF5B-DC8E59E4FA77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number one rule is </a:t>
          </a:r>
          <a:r>
            <a:rPr lang="en-US" sz="1900" u="sng" kern="1200"/>
            <a:t>avoid</a:t>
          </a:r>
          <a:r>
            <a:rPr lang="en-US" sz="1900" kern="1200"/>
            <a:t> debt when possible.</a:t>
          </a:r>
        </a:p>
      </dsp:txBody>
      <dsp:txXfrm>
        <a:off x="1087129" y="4418"/>
        <a:ext cx="5161270" cy="941237"/>
      </dsp:txXfrm>
    </dsp:sp>
    <dsp:sp modelId="{0ED9B948-D50C-4FDE-AE6C-B06240E16E3B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F85C3-8063-4226-88D9-3FD7D69F9848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E162D-DA58-47F1-97E3-C4CC051B36E0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Keep a minimum number of credit cards.</a:t>
          </a:r>
        </a:p>
      </dsp:txBody>
      <dsp:txXfrm>
        <a:off x="1087129" y="1180965"/>
        <a:ext cx="5161270" cy="941237"/>
      </dsp:txXfrm>
    </dsp:sp>
    <dsp:sp modelId="{AF472BFD-36E4-48F6-B328-BE8BA17EB036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A39AA-7622-4E92-912B-7FB66571EC5A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B5D65-951F-43CF-9BD8-1852C9C5D103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Important to pay bills on-time.</a:t>
          </a:r>
        </a:p>
      </dsp:txBody>
      <dsp:txXfrm>
        <a:off x="1087129" y="2357512"/>
        <a:ext cx="5161270" cy="941237"/>
      </dsp:txXfrm>
    </dsp:sp>
    <dsp:sp modelId="{44A7302D-0AF4-440A-8963-605EB5C0BDD5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0114F-2F13-4E84-8E62-9773B318A341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D9544-6864-43F7-8115-06C60C89C36E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Monitor your Credit Score.</a:t>
          </a:r>
        </a:p>
      </dsp:txBody>
      <dsp:txXfrm>
        <a:off x="1087129" y="3534059"/>
        <a:ext cx="5161270" cy="941237"/>
      </dsp:txXfrm>
    </dsp:sp>
    <dsp:sp modelId="{347E9319-A89A-4BC4-AC96-D8710D852FD4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5CAC8-FE44-4209-80F0-1E97370D0FCF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8C6DD-B800-485A-BA8F-4243ED43EBC0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Excessive debt is a burden and causes stress.</a:t>
          </a:r>
        </a:p>
      </dsp:txBody>
      <dsp:txXfrm>
        <a:off x="1087129" y="4710606"/>
        <a:ext cx="5161270" cy="941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AC576-02BC-401A-8A9C-15EB52352666}">
      <dsp:nvSpPr>
        <dsp:cNvPr id="0" name=""/>
        <dsp:cNvSpPr/>
      </dsp:nvSpPr>
      <dsp:spPr>
        <a:xfrm>
          <a:off x="679050" y="150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0D8D2-DEFB-4211-8CCC-F391B405FCC1}">
      <dsp:nvSpPr>
        <dsp:cNvPr id="0" name=""/>
        <dsp:cNvSpPr/>
      </dsp:nvSpPr>
      <dsp:spPr>
        <a:xfrm>
          <a:off x="1081237" y="5528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04B7B-96DE-4ACB-B5DC-E835A93E5DAC}">
      <dsp:nvSpPr>
        <dsp:cNvPr id="0" name=""/>
        <dsp:cNvSpPr/>
      </dsp:nvSpPr>
      <dsp:spPr>
        <a:xfrm>
          <a:off x="75768" y="2625669"/>
          <a:ext cx="3093750" cy="157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An Investing Account holds the money that you plan to use for investment purposes only</a:t>
          </a:r>
        </a:p>
      </dsp:txBody>
      <dsp:txXfrm>
        <a:off x="75768" y="2625669"/>
        <a:ext cx="3093750" cy="1575000"/>
      </dsp:txXfrm>
    </dsp:sp>
    <dsp:sp modelId="{CD2091E6-CEEB-4766-9DCC-0B7EF8036683}">
      <dsp:nvSpPr>
        <dsp:cNvPr id="0" name=""/>
        <dsp:cNvSpPr/>
      </dsp:nvSpPr>
      <dsp:spPr>
        <a:xfrm>
          <a:off x="4314206" y="23228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45945-0DFF-4D7E-A258-83028234ED8F}">
      <dsp:nvSpPr>
        <dsp:cNvPr id="0" name=""/>
        <dsp:cNvSpPr/>
      </dsp:nvSpPr>
      <dsp:spPr>
        <a:xfrm>
          <a:off x="4716393" y="5528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F75E-DA1A-4286-B36E-0FA58C19256A}">
      <dsp:nvSpPr>
        <dsp:cNvPr id="0" name=""/>
        <dsp:cNvSpPr/>
      </dsp:nvSpPr>
      <dsp:spPr>
        <a:xfrm>
          <a:off x="3710925" y="2625669"/>
          <a:ext cx="3093750" cy="157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It keeps your household budget and regular savings separated</a:t>
          </a:r>
        </a:p>
      </dsp:txBody>
      <dsp:txXfrm>
        <a:off x="3710925" y="2625669"/>
        <a:ext cx="3093750" cy="1575000"/>
      </dsp:txXfrm>
    </dsp:sp>
    <dsp:sp modelId="{02BE9FB8-9A15-4B2A-8ADE-3913B8D21B19}">
      <dsp:nvSpPr>
        <dsp:cNvPr id="0" name=""/>
        <dsp:cNvSpPr/>
      </dsp:nvSpPr>
      <dsp:spPr>
        <a:xfrm>
          <a:off x="7949362" y="23228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E06A8-3BCA-410D-884E-D6132A7F1BE1}">
      <dsp:nvSpPr>
        <dsp:cNvPr id="0" name=""/>
        <dsp:cNvSpPr/>
      </dsp:nvSpPr>
      <dsp:spPr>
        <a:xfrm>
          <a:off x="8351550" y="5528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E8AA0-32C4-462C-B0E3-79E9128B59FA}">
      <dsp:nvSpPr>
        <dsp:cNvPr id="0" name=""/>
        <dsp:cNvSpPr/>
      </dsp:nvSpPr>
      <dsp:spPr>
        <a:xfrm>
          <a:off x="7346081" y="2625669"/>
          <a:ext cx="3093750" cy="157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It can be another revenue source when needed</a:t>
          </a:r>
        </a:p>
      </dsp:txBody>
      <dsp:txXfrm>
        <a:off x="7346081" y="2625669"/>
        <a:ext cx="3093750" cy="157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AE12D-AF61-4616-9AC8-CB0EC09A11F7}">
      <dsp:nvSpPr>
        <dsp:cNvPr id="0" name=""/>
        <dsp:cNvSpPr/>
      </dsp:nvSpPr>
      <dsp:spPr>
        <a:xfrm>
          <a:off x="0" y="21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FAA5D-4A41-4166-BEAA-ADD7571C8E08}">
      <dsp:nvSpPr>
        <dsp:cNvPr id="0" name=""/>
        <dsp:cNvSpPr/>
      </dsp:nvSpPr>
      <dsp:spPr>
        <a:xfrm>
          <a:off x="0" y="210"/>
          <a:ext cx="6492875" cy="1193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Make your money work for you</a:t>
          </a:r>
          <a:r>
            <a:rPr lang="en-US" sz="2400" b="1" kern="1200" dirty="0"/>
            <a:t>.</a:t>
          </a:r>
        </a:p>
      </dsp:txBody>
      <dsp:txXfrm>
        <a:off x="0" y="210"/>
        <a:ext cx="6492875" cy="1193639"/>
      </dsp:txXfrm>
    </dsp:sp>
    <dsp:sp modelId="{92791B41-679D-4921-B787-75FE4AC95918}">
      <dsp:nvSpPr>
        <dsp:cNvPr id="0" name=""/>
        <dsp:cNvSpPr/>
      </dsp:nvSpPr>
      <dsp:spPr>
        <a:xfrm>
          <a:off x="0" y="119385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CB8F6-3405-4C83-8018-7602015C82F9}">
      <dsp:nvSpPr>
        <dsp:cNvPr id="0" name=""/>
        <dsp:cNvSpPr/>
      </dsp:nvSpPr>
      <dsp:spPr>
        <a:xfrm>
          <a:off x="0" y="1193850"/>
          <a:ext cx="6492875" cy="190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Common ways to invest: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Stocks, Bonds, Mutual Funds, Real Estate, Small business</a:t>
          </a:r>
        </a:p>
      </dsp:txBody>
      <dsp:txXfrm>
        <a:off x="0" y="1193850"/>
        <a:ext cx="6492875" cy="1902184"/>
      </dsp:txXfrm>
    </dsp:sp>
    <dsp:sp modelId="{25DC0C17-EF0C-4A61-BD67-77511CFDDB49}">
      <dsp:nvSpPr>
        <dsp:cNvPr id="0" name=""/>
        <dsp:cNvSpPr/>
      </dsp:nvSpPr>
      <dsp:spPr>
        <a:xfrm>
          <a:off x="0" y="3096034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3F073-FDBF-4964-A13E-6D1DE26C3522}">
      <dsp:nvSpPr>
        <dsp:cNvPr id="0" name=""/>
        <dsp:cNvSpPr/>
      </dsp:nvSpPr>
      <dsp:spPr>
        <a:xfrm>
          <a:off x="0" y="3096034"/>
          <a:ext cx="6486534" cy="2232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Kingdom Minded Investing: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Invest in your church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Invest in people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Invest in communities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0" kern="1200" dirty="0"/>
        </a:p>
      </dsp:txBody>
      <dsp:txXfrm>
        <a:off x="0" y="3096034"/>
        <a:ext cx="6486534" cy="22329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548FD-A87A-4150-B36E-CB2F9187AF37}">
      <dsp:nvSpPr>
        <dsp:cNvPr id="0" name=""/>
        <dsp:cNvSpPr/>
      </dsp:nvSpPr>
      <dsp:spPr>
        <a:xfrm>
          <a:off x="2397868" y="0"/>
          <a:ext cx="5719864" cy="5719864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F8287-BBD0-4AD9-BED0-83BA1FAB25FD}">
      <dsp:nvSpPr>
        <dsp:cNvPr id="0" name=""/>
        <dsp:cNvSpPr/>
      </dsp:nvSpPr>
      <dsp:spPr>
        <a:xfrm>
          <a:off x="2829583" y="323948"/>
          <a:ext cx="2230746" cy="25036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Everyone needs a retirement plan.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 dirty="0"/>
        </a:p>
      </dsp:txBody>
      <dsp:txXfrm>
        <a:off x="2938479" y="432844"/>
        <a:ext cx="2012954" cy="2285864"/>
      </dsp:txXfrm>
    </dsp:sp>
    <dsp:sp modelId="{1F157AED-C864-47D9-8693-9CFFA3735111}">
      <dsp:nvSpPr>
        <dsp:cNvPr id="0" name=""/>
        <dsp:cNvSpPr/>
      </dsp:nvSpPr>
      <dsp:spPr>
        <a:xfrm>
          <a:off x="5410832" y="2869721"/>
          <a:ext cx="2230746" cy="241719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Things to consider: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(1) Income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(2) Current Age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(3) Desired Retirement Age. </a:t>
          </a:r>
          <a:r>
            <a:rPr lang="en-US" sz="2400" kern="1200" dirty="0"/>
            <a:t> </a:t>
          </a:r>
        </a:p>
      </dsp:txBody>
      <dsp:txXfrm>
        <a:off x="5519728" y="2978617"/>
        <a:ext cx="2012954" cy="2199400"/>
      </dsp:txXfrm>
    </dsp:sp>
    <dsp:sp modelId="{17614E8E-3211-418E-9184-5F4C1DE4A448}">
      <dsp:nvSpPr>
        <dsp:cNvPr id="0" name=""/>
        <dsp:cNvSpPr/>
      </dsp:nvSpPr>
      <dsp:spPr>
        <a:xfrm>
          <a:off x="5257796" y="427618"/>
          <a:ext cx="2230746" cy="223074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Most Important Tip: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Start Early</a:t>
          </a:r>
        </a:p>
      </dsp:txBody>
      <dsp:txXfrm>
        <a:off x="5366692" y="536514"/>
        <a:ext cx="2012954" cy="2012954"/>
      </dsp:txXfrm>
    </dsp:sp>
    <dsp:sp modelId="{B6E33646-6A19-42DF-86A8-22722265AFEB}">
      <dsp:nvSpPr>
        <dsp:cNvPr id="0" name=""/>
        <dsp:cNvSpPr/>
      </dsp:nvSpPr>
      <dsp:spPr>
        <a:xfrm>
          <a:off x="2923795" y="2841676"/>
          <a:ext cx="2230746" cy="23581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Are you prepared?</a:t>
          </a:r>
        </a:p>
      </dsp:txBody>
      <dsp:txXfrm>
        <a:off x="3032691" y="2950572"/>
        <a:ext cx="2012954" cy="21403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86184-3893-4230-8000-61B5C0488AE0}">
      <dsp:nvSpPr>
        <dsp:cNvPr id="0" name=""/>
        <dsp:cNvSpPr/>
      </dsp:nvSpPr>
      <dsp:spPr>
        <a:xfrm>
          <a:off x="1209579" y="1578"/>
          <a:ext cx="2406312" cy="144378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TIAA-CREF</a:t>
          </a:r>
        </a:p>
      </dsp:txBody>
      <dsp:txXfrm>
        <a:off x="1209579" y="1578"/>
        <a:ext cx="2406312" cy="1443787"/>
      </dsp:txXfrm>
    </dsp:sp>
    <dsp:sp modelId="{D7D0AE10-9AE7-41E4-96FB-EC11FF67393F}">
      <dsp:nvSpPr>
        <dsp:cNvPr id="0" name=""/>
        <dsp:cNvSpPr/>
      </dsp:nvSpPr>
      <dsp:spPr>
        <a:xfrm>
          <a:off x="3856523" y="1578"/>
          <a:ext cx="2406312" cy="144378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ROTH IRA</a:t>
          </a:r>
        </a:p>
      </dsp:txBody>
      <dsp:txXfrm>
        <a:off x="3856523" y="1578"/>
        <a:ext cx="2406312" cy="1443787"/>
      </dsp:txXfrm>
    </dsp:sp>
    <dsp:sp modelId="{1B5D0C0C-9E15-4237-9039-8FE6541003D9}">
      <dsp:nvSpPr>
        <dsp:cNvPr id="0" name=""/>
        <dsp:cNvSpPr/>
      </dsp:nvSpPr>
      <dsp:spPr>
        <a:xfrm>
          <a:off x="6337215" y="0"/>
          <a:ext cx="2406312" cy="144378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Social Security</a:t>
          </a:r>
        </a:p>
      </dsp:txBody>
      <dsp:txXfrm>
        <a:off x="6337215" y="0"/>
        <a:ext cx="2406312" cy="1443787"/>
      </dsp:txXfrm>
    </dsp:sp>
    <dsp:sp modelId="{C3EE6362-CBC4-4178-8B4C-0BBC1727F47F}">
      <dsp:nvSpPr>
        <dsp:cNvPr id="0" name=""/>
        <dsp:cNvSpPr/>
      </dsp:nvSpPr>
      <dsp:spPr>
        <a:xfrm>
          <a:off x="1209579" y="1685997"/>
          <a:ext cx="2406312" cy="144378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Matching Plans</a:t>
          </a:r>
        </a:p>
      </dsp:txBody>
      <dsp:txXfrm>
        <a:off x="1209579" y="1685997"/>
        <a:ext cx="2406312" cy="1443787"/>
      </dsp:txXfrm>
    </dsp:sp>
    <dsp:sp modelId="{0052524D-22EA-4562-B4DB-2B50F706AC9C}">
      <dsp:nvSpPr>
        <dsp:cNvPr id="0" name=""/>
        <dsp:cNvSpPr/>
      </dsp:nvSpPr>
      <dsp:spPr>
        <a:xfrm>
          <a:off x="4011129" y="1687576"/>
          <a:ext cx="2406312" cy="144378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401K</a:t>
          </a:r>
        </a:p>
      </dsp:txBody>
      <dsp:txXfrm>
        <a:off x="4011129" y="1687576"/>
        <a:ext cx="2406312" cy="1443787"/>
      </dsp:txXfrm>
    </dsp:sp>
    <dsp:sp modelId="{D3A42F4E-6205-41F8-AF5F-D5C05964D9E6}">
      <dsp:nvSpPr>
        <dsp:cNvPr id="0" name=""/>
        <dsp:cNvSpPr/>
      </dsp:nvSpPr>
      <dsp:spPr>
        <a:xfrm>
          <a:off x="6503467" y="1675660"/>
          <a:ext cx="2406312" cy="144378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Saving</a:t>
          </a:r>
        </a:p>
      </dsp:txBody>
      <dsp:txXfrm>
        <a:off x="6503467" y="1675660"/>
        <a:ext cx="2406312" cy="144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7761-8CF2-4658-B915-A1FA6C5BD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CC8E5-0F75-45D4-B645-EFBACC3CB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3EDB4-46D4-4E28-8176-587E6332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AD029-0AA8-4ADF-BB46-21FD752D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0EB94-CA5D-4A97-8367-10448557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08EC-D811-4FE1-BC7E-15C06BD5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EEC77-DC97-483A-867E-5ADA388E1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25C16-60EF-4C1B-A8BD-3E9DC507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152F9-3539-4BFB-BFE8-1E2BFC77A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46540-1195-4355-AB6D-470425BC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D7FFE-CEA5-407D-88DE-2C626F2F57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BD364-33A2-4684-974C-8F1D04BB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96008-5128-4D9D-8277-40097069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20E55-CF0B-4DD0-8B8B-EB9FA99A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00949-D1B9-48C0-BDD1-0AEAC9B9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9127-173A-479C-9A7D-A37A6397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02A0-674D-452A-9DC8-A34E35720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81E2-B74D-4548-BB61-321438B9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876A7-E201-4D8E-BCD8-5ED21073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A5BC7-3DB5-4BB8-8F40-254481FD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3ADE0-783D-4D0C-9133-703F5E30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0D272-B6D3-4873-814D-AEA89BA0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86F0B-7A32-474E-8519-5A4F9BD7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4160-B70E-4413-AB5F-E84F3352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DF2A-DE61-45A8-9ECD-F9F2E358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A48A-C371-4EA5-86EF-9332E2CE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82D1-BE79-4AFC-A712-4227C5FF4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3E48C-359A-420F-BA2A-407FE3502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B915A-DA0B-4916-882F-07523957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ED891-5B39-4DEE-AB1F-94D44521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894EF-C79D-4FC6-A305-D8136E3E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8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BA04-69A1-404D-809E-B709157E3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2E6D1-F018-42E8-9C87-BBA25FA5E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3298-F109-4916-83B0-C0B4790CD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5BB6C-C00D-4E31-9863-D48C90BE6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A2A23-4712-4217-8FEE-E0D51A276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6BA0F2-6957-469D-AECD-CB8F03A7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DF638A-C1B5-48C3-84B4-A24856FC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0C6AD-BFCB-4901-AF22-3ECBA27E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8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2F93-A054-476E-B0C9-D2D4A80D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CB5E8-BB0D-49A8-92DA-1A687DE9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38E3D-8BBD-4482-B41F-8DF471ED0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7F29A-FC2A-4FC5-AF7C-597E36A8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5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72A7F-F210-4511-B10E-91403E42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41260-719D-4A87-AF45-E844374E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01F3F-076A-4B10-9107-86202C04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2A60-0BF8-403D-9F84-1DD76C68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1E0D-3E2D-47BC-B4F5-E1AA40692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21883-7E7D-4B88-B345-D8F3622F5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992C0-6533-460F-B893-CF1AB315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C1D7D-2CA2-45F2-A097-808F375C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8FDFD-59BF-4EE8-8DB2-EFDB8281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7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EE97-FCAD-42E1-BFCB-F750D746B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9B09E-887F-45EC-B745-70F7FC674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CC965-05AB-45E1-B6E1-A5B85C64E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942D7-69C0-4380-955F-7A3AADE0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BACE7-2108-426B-A059-AE34B907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BBF54-59FA-4B80-8FC9-C44BD7F0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3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38A32-A8CB-4A47-814B-ED95000A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E5C4A-3ADB-4A26-98A3-D12FA6FB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514EB-EF2E-4015-A9D6-562194DFE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9524-CFF4-4043-89B1-E029BAFC6BEE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D7B67-ED95-4A13-9A7B-B718B1FD6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8B547-A44B-4B8B-BA54-7B7DD697F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B5FD3-8BDF-473B-B395-6DD9003C0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4C45AC1F-EDB5-48CA-8573-DF13C5688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 dirty="0"/>
              <a:t>Dr. Sheila Washington</a:t>
            </a:r>
          </a:p>
          <a:p>
            <a:endParaRPr lang="en-US" sz="1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B843DD-FD85-4BB2-AB6E-9B8874AA9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Money Management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2400" dirty="0">
                <a:solidFill>
                  <a:schemeClr val="bg2"/>
                </a:solidFill>
              </a:rPr>
              <a:t>Financial Empowerment Seminar</a:t>
            </a:r>
          </a:p>
        </p:txBody>
      </p:sp>
    </p:spTree>
    <p:extLst>
      <p:ext uri="{BB962C8B-B14F-4D97-AF65-F5344CB8AC3E}">
        <p14:creationId xmlns:p14="http://schemas.microsoft.com/office/powerpoint/2010/main" val="3049774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883B26-132E-4B52-9ACD-CD1D6029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Experts suggest that you may off debt before you start investing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52778E-37E7-44DC-9372-87CB0D2EA5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685079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50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3B26-132E-4B52-9ACD-CD1D6029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Start an Investment </a:t>
            </a:r>
            <a:br>
              <a:rPr lang="en-US" b="1"/>
            </a:br>
            <a:r>
              <a:rPr lang="en-US" b="1"/>
              <a:t>Account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5D6193-BEDF-481D-92A3-72D0FE362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3061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45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9468665-1BF6-48C6-B844-3C265C8D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Investing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3D242E-78CB-4C7F-9BE8-B001B58CB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050004"/>
              </p:ext>
            </p:extLst>
          </p:nvPr>
        </p:nvGraphicFramePr>
        <p:xfrm>
          <a:off x="4919260" y="939019"/>
          <a:ext cx="6492875" cy="532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289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27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29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68665-1BF6-48C6-B844-3C265C8D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 b="1" dirty="0"/>
              <a:t>Planning for Retirement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3D242E-78CB-4C7F-9BE8-B001B58CB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611473"/>
              </p:ext>
            </p:extLst>
          </p:nvPr>
        </p:nvGraphicFramePr>
        <p:xfrm>
          <a:off x="838200" y="0"/>
          <a:ext cx="10515600" cy="571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91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2BDCD0-F243-48AC-8270-8676A7AE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4" y="838602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Retirement Plans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DB1E99E2-D942-481B-A4B8-FE3E94AB8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7738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737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D0C0-ECA5-4A34-A33D-606E16D3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Exit the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62B3-3D6E-4DD0-A8E1-DEB4B4050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Generational Wealth</a:t>
            </a:r>
          </a:p>
          <a:p>
            <a:pPr marL="0" indent="0" algn="ctr">
              <a:buNone/>
            </a:pPr>
            <a:r>
              <a:rPr lang="en-US" dirty="0"/>
              <a:t>Business Owners</a:t>
            </a:r>
          </a:p>
          <a:p>
            <a:pPr marL="0" indent="0" algn="ctr">
              <a:buNone/>
            </a:pPr>
            <a:r>
              <a:rPr lang="en-US" dirty="0"/>
              <a:t>Bank Ownership</a:t>
            </a:r>
          </a:p>
        </p:txBody>
      </p:sp>
    </p:spTree>
    <p:extLst>
      <p:ext uri="{BB962C8B-B14F-4D97-AF65-F5344CB8AC3E}">
        <p14:creationId xmlns:p14="http://schemas.microsoft.com/office/powerpoint/2010/main" val="299785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9FA64C-988C-460C-B1EE-419C1699F0C6}"/>
              </a:ext>
            </a:extLst>
          </p:cNvPr>
          <p:cNvSpPr/>
          <p:nvPr/>
        </p:nvSpPr>
        <p:spPr>
          <a:xfrm>
            <a:off x="3048000" y="2373582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Paying tithes and offering</a:t>
            </a:r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 Make a Budget </a:t>
            </a:r>
          </a:p>
          <a:p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ave and Invest</a:t>
            </a: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4. Start an Emergency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und</a:t>
            </a:r>
          </a:p>
          <a:p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5. Pay off Your Debt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6. Buying a Home—A brief overview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8834C3-4ABF-49B8-8F19-4549D27B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Session I: Recap</a:t>
            </a:r>
            <a:br>
              <a:rPr lang="en-US" b="1" u="sng" dirty="0"/>
            </a:br>
            <a:r>
              <a:rPr lang="en-US" sz="3000" b="1" u="sng" dirty="0"/>
              <a:t>Developing the Millionaire Mindset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61EE47-2009-4453-888F-EABC0672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1547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9FA64C-988C-460C-B1EE-419C1699F0C6}"/>
              </a:ext>
            </a:extLst>
          </p:cNvPr>
          <p:cNvSpPr/>
          <p:nvPr/>
        </p:nvSpPr>
        <p:spPr>
          <a:xfrm>
            <a:off x="2869809" y="1677436"/>
            <a:ext cx="6274191" cy="3262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Financial Empowerment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2.  S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aving</a:t>
            </a:r>
          </a:p>
          <a:p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3.  Investing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4.  Planning for Retirement</a:t>
            </a:r>
          </a:p>
          <a:p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5.  Resources</a:t>
            </a:r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8834C3-4ABF-49B8-8F19-4549D27B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Session II: </a:t>
            </a:r>
            <a:br>
              <a:rPr lang="en-US" b="1" u="sng" dirty="0"/>
            </a:br>
            <a:r>
              <a:rPr lang="en-US" sz="3000" b="1" u="sng" dirty="0"/>
              <a:t>Blessed to be a Blessings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61EE47-2009-4453-888F-EABC0672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7745" y="6567054"/>
            <a:ext cx="48490" cy="14420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8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D78D-E724-4090-A18F-59181F82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Financial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BB432-E286-42F5-917B-5D38C2C7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are not to put our hopes in wealth and riches; we are to trust God.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Financial Empowerment is about enlarging our capacity to manage money.</a:t>
            </a:r>
          </a:p>
          <a:p>
            <a:endParaRPr lang="en-US" dirty="0"/>
          </a:p>
          <a:p>
            <a:r>
              <a:rPr lang="en-US" dirty="0"/>
              <a:t>Luke 12:48, “To Whom Much is given, much will be required.”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we are faithful over a few things, it usually indicates that we can be trusted to rule over many things (Matthew 25:16-23).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God wants His children to have economic freedom.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0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77FF-D4FD-4C05-B4B9-2FF54CCC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What Does the Word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536A-38BD-4ACF-9786-3F2B3A94F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219114"/>
          </a:xfrm>
        </p:spPr>
        <p:txBody>
          <a:bodyPr/>
          <a:lstStyle/>
          <a:p>
            <a:r>
              <a:rPr lang="en-US" dirty="0"/>
              <a:t>Proverbs 21:5 – The plans of the diligent lead surely to plenty, But those of everyone who is hasty, surely to poverty.</a:t>
            </a:r>
          </a:p>
          <a:p>
            <a:r>
              <a:rPr lang="en-US" dirty="0"/>
              <a:t>Proverbs 21:20 – The wise store up choice food and olive oil, but fools gulp theirs down.</a:t>
            </a:r>
          </a:p>
          <a:p>
            <a:r>
              <a:rPr lang="en-US" dirty="0"/>
              <a:t>Proverbs 22:27 - The rich rules over the poor and the borrower is the slave of the lender.</a:t>
            </a:r>
          </a:p>
          <a:p>
            <a:r>
              <a:rPr lang="en-US" dirty="0"/>
              <a:t>Luke 14: 28-30 – For which of you, intending to build a tower, does not sit down first and count the cost, whether he has enough to finish it.</a:t>
            </a:r>
          </a:p>
          <a:p>
            <a:r>
              <a:rPr lang="en-US" dirty="0"/>
              <a:t>1 Corinthians 16:2 - </a:t>
            </a:r>
          </a:p>
        </p:txBody>
      </p:sp>
    </p:spTree>
    <p:extLst>
      <p:ext uri="{BB962C8B-B14F-4D97-AF65-F5344CB8AC3E}">
        <p14:creationId xmlns:p14="http://schemas.microsoft.com/office/powerpoint/2010/main" val="182097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B11C8A-5A60-4D65-86DB-4EC47C7F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Joseph’s Savings Plan</a:t>
            </a:r>
            <a:br>
              <a:rPr lang="en-US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Genesis 41:34-36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48E5-5F6D-412B-9AF5-9BC421BF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5306084" cy="6858000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rgbClr val="000000"/>
                </a:solidFill>
              </a:rPr>
              <a:t>Principles: </a:t>
            </a:r>
          </a:p>
          <a:p>
            <a:pPr marL="1371600" indent="-1371600">
              <a:buFont typeface="+mj-lt"/>
              <a:buAutoNum type="romanUcPeriod"/>
            </a:pPr>
            <a:r>
              <a:rPr lang="en-US" sz="9200" dirty="0">
                <a:solidFill>
                  <a:srgbClr val="000000"/>
                </a:solidFill>
              </a:rPr>
              <a:t>God was with Joseph and caused Joseph to prosper.</a:t>
            </a:r>
          </a:p>
          <a:p>
            <a:pPr marL="1371600" indent="-1371600">
              <a:buFont typeface="+mj-lt"/>
              <a:buAutoNum type="romanUcPeriod"/>
            </a:pPr>
            <a:endParaRPr lang="en-US" sz="92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9200" dirty="0">
                <a:solidFill>
                  <a:srgbClr val="000000"/>
                </a:solidFill>
              </a:rPr>
              <a:t>Joseph depended on God.</a:t>
            </a:r>
          </a:p>
          <a:p>
            <a:pPr marL="1371600" indent="-1371600">
              <a:buFont typeface="+mj-lt"/>
              <a:buAutoNum type="romanUcPeriod"/>
            </a:pPr>
            <a:endParaRPr lang="en-US" sz="92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9200" dirty="0">
                <a:solidFill>
                  <a:srgbClr val="000000"/>
                </a:solidFill>
              </a:rPr>
              <a:t>God gave Joseph the idea to save during the years of plenty.</a:t>
            </a:r>
          </a:p>
          <a:p>
            <a:pPr marL="1371600" indent="-1371600">
              <a:buFont typeface="+mj-lt"/>
              <a:buAutoNum type="romanUcPeriod"/>
            </a:pPr>
            <a:endParaRPr lang="en-US" sz="92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9200" dirty="0">
                <a:solidFill>
                  <a:srgbClr val="000000"/>
                </a:solidFill>
              </a:rPr>
              <a:t>Joseph was deemed to be wise, discerning, and a good steward.</a:t>
            </a:r>
          </a:p>
          <a:p>
            <a:pPr marL="1371600" indent="-1371600">
              <a:buFont typeface="+mj-lt"/>
              <a:buAutoNum type="romanUcPeriod"/>
            </a:pPr>
            <a:endParaRPr lang="en-US" sz="92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9200" dirty="0">
                <a:solidFill>
                  <a:srgbClr val="000000"/>
                </a:solidFill>
              </a:rPr>
              <a:t>Joseph was able to open the storehouses during the famine because he held back a portion of the grain during the years of plenty.</a:t>
            </a:r>
          </a:p>
          <a:p>
            <a:pPr marL="1371600" indent="-1371600">
              <a:buFont typeface="+mj-lt"/>
              <a:buAutoNum type="romanUcPeriod"/>
            </a:pPr>
            <a:endParaRPr lang="en-US" sz="92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9200" dirty="0">
                <a:solidFill>
                  <a:srgbClr val="000000"/>
                </a:solidFill>
              </a:rPr>
              <a:t>Joseph was blessed to be a blessing.</a:t>
            </a:r>
          </a:p>
          <a:p>
            <a:pPr marL="0" indent="0">
              <a:buNone/>
            </a:pPr>
            <a:endParaRPr lang="en-US" sz="9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92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0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8E56-AF61-4EE0-BB3D-3A6EC8DF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B134E-A74E-402F-ADCA-A01DC2CE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Saving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and investing may seem like a challenge right now, but putting away just a few dollars a week can have a big impact.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 person age ……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Saving and investing go hand in hand.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8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B11C8A-5A60-4D65-86DB-4EC47C7F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Parable of the Talents</a:t>
            </a:r>
            <a:br>
              <a:rPr lang="en-US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Matthew 25: 14-30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48E5-5F6D-412B-9AF5-9BC421BF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5306084" cy="6858000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rgbClr val="000000"/>
                </a:solidFill>
              </a:rPr>
              <a:t>Principles: </a:t>
            </a:r>
          </a:p>
          <a:p>
            <a:pPr marL="1371600" indent="-1371600">
              <a:buFont typeface="+mj-lt"/>
              <a:buAutoNum type="romanUcPeriod"/>
            </a:pPr>
            <a:r>
              <a:rPr lang="en-US" sz="8400" dirty="0">
                <a:solidFill>
                  <a:srgbClr val="000000"/>
                </a:solidFill>
              </a:rPr>
              <a:t>The master gave talents to his servants according to their ability. (faithfulness)</a:t>
            </a:r>
          </a:p>
          <a:p>
            <a:pPr marL="1371600" indent="-1371600">
              <a:buFont typeface="+mj-lt"/>
              <a:buAutoNum type="romanUcPeriod"/>
            </a:pPr>
            <a:endParaRPr lang="en-US" sz="84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8400" dirty="0">
                <a:solidFill>
                  <a:srgbClr val="000000"/>
                </a:solidFill>
              </a:rPr>
              <a:t>The servant who was given five talents, delivered a return of five more talents. (Well done)</a:t>
            </a:r>
          </a:p>
          <a:p>
            <a:pPr marL="1371600" indent="-1371600">
              <a:buFont typeface="+mj-lt"/>
              <a:buAutoNum type="romanUcPeriod"/>
            </a:pPr>
            <a:endParaRPr lang="en-US" sz="84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8400" dirty="0">
                <a:solidFill>
                  <a:srgbClr val="000000"/>
                </a:solidFill>
              </a:rPr>
              <a:t>The servant who did nothing with his talent and buried it in the earth. (Wicked and slothful)</a:t>
            </a:r>
          </a:p>
          <a:p>
            <a:pPr marL="1371600" indent="-1371600">
              <a:buFont typeface="+mj-lt"/>
              <a:buAutoNum type="romanUcPeriod"/>
            </a:pPr>
            <a:endParaRPr lang="en-US" sz="84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8400" dirty="0">
                <a:solidFill>
                  <a:srgbClr val="000000"/>
                </a:solidFill>
              </a:rPr>
              <a:t>The wicked servant’s talent was taken from him. </a:t>
            </a:r>
          </a:p>
          <a:p>
            <a:pPr marL="1371600" indent="-1371600">
              <a:buFont typeface="+mj-lt"/>
              <a:buAutoNum type="romanUcPeriod"/>
            </a:pPr>
            <a:endParaRPr lang="en-US" sz="84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8400" dirty="0">
                <a:solidFill>
                  <a:srgbClr val="000000"/>
                </a:solidFill>
              </a:rPr>
              <a:t>The master expected a return on his investment. </a:t>
            </a:r>
          </a:p>
          <a:p>
            <a:pPr marL="1371600" indent="-1371600">
              <a:buFont typeface="+mj-lt"/>
              <a:buAutoNum type="romanUcPeriod"/>
            </a:pPr>
            <a:endParaRPr lang="en-US" sz="8400" dirty="0">
              <a:solidFill>
                <a:srgbClr val="000000"/>
              </a:solidFill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8400" dirty="0">
                <a:solidFill>
                  <a:srgbClr val="000000"/>
                </a:solidFill>
              </a:rPr>
              <a:t>It is important to be a good steward over that which is placed in our hands.</a:t>
            </a:r>
          </a:p>
          <a:p>
            <a:pPr marL="0" indent="0">
              <a:buNone/>
            </a:pPr>
            <a:endParaRPr lang="en-US" sz="9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92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2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4071A-E79A-488E-9D23-EAFD7036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Investing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E46F4-7A21-4EB3-A4F7-AABE1F527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931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What is investing?</a:t>
            </a:r>
          </a:p>
          <a:p>
            <a:r>
              <a:rPr lang="en-US" dirty="0">
                <a:latin typeface="+mj-lt"/>
              </a:rPr>
              <a:t>Simply put, investing is putting money into an endeavor with the expectation of obtaining an additional income or profit.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It is good to save, invest, and multiply your holdings.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 Investing is not gambling.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Investing in a way that’s faithful to God’s word and doesn’t harm others.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Consider low-risk investing options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1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14879</TotalTime>
  <Words>718</Words>
  <Application>Microsoft Office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Office Theme</vt:lpstr>
      <vt:lpstr>Money Management Financial Empowerment Seminar</vt:lpstr>
      <vt:lpstr>Session I: Recap Developing the Millionaire Mindset</vt:lpstr>
      <vt:lpstr>Session II:  Blessed to be a Blessings</vt:lpstr>
      <vt:lpstr>Financial Empowerment</vt:lpstr>
      <vt:lpstr>What Does the Word Say?</vt:lpstr>
      <vt:lpstr>Joseph’s Savings Plan  Genesis 41:34-36</vt:lpstr>
      <vt:lpstr>Saving</vt:lpstr>
      <vt:lpstr>Parable of the Talents  Matthew 25: 14-30</vt:lpstr>
      <vt:lpstr>Investing</vt:lpstr>
      <vt:lpstr>Experts suggest that you may off debt before you start investing</vt:lpstr>
      <vt:lpstr>Start an Investment  Account</vt:lpstr>
      <vt:lpstr>Investing</vt:lpstr>
      <vt:lpstr>Planning for Retirement</vt:lpstr>
      <vt:lpstr>Retirement Plans </vt:lpstr>
      <vt:lpstr>Exit the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Management</dc:title>
  <dc:creator>Sheila Washington</dc:creator>
  <cp:lastModifiedBy>Sheila Washington</cp:lastModifiedBy>
  <cp:revision>9</cp:revision>
  <dcterms:created xsi:type="dcterms:W3CDTF">2019-04-06T14:43:45Z</dcterms:created>
  <dcterms:modified xsi:type="dcterms:W3CDTF">2019-08-19T12:39:13Z</dcterms:modified>
</cp:coreProperties>
</file>